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diagrams/layout2.xml" ContentType="application/vnd.openxmlformats-officedocument.drawingml.diagramLayout+xml"/>
  <Override PartName="/ppt/diagrams/data5.xml" ContentType="application/vnd.openxmlformats-officedocument.drawingml.diagramData+xml"/>
  <Override PartName="/ppt/slides/slide89.xml" ContentType="application/vnd.openxmlformats-officedocument.presentationml.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xls" ContentType="application/vnd.ms-exce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1"/>
  </p:notesMasterIdLst>
  <p:sldIdLst>
    <p:sldId id="568" r:id="rId2"/>
    <p:sldId id="569" r:id="rId3"/>
    <p:sldId id="500" r:id="rId4"/>
    <p:sldId id="503" r:id="rId5"/>
    <p:sldId id="505" r:id="rId6"/>
    <p:sldId id="606" r:id="rId7"/>
    <p:sldId id="607" r:id="rId8"/>
    <p:sldId id="608" r:id="rId9"/>
    <p:sldId id="577" r:id="rId10"/>
    <p:sldId id="578" r:id="rId11"/>
    <p:sldId id="579" r:id="rId12"/>
    <p:sldId id="580" r:id="rId13"/>
    <p:sldId id="601" r:id="rId14"/>
    <p:sldId id="581" r:id="rId15"/>
    <p:sldId id="582" r:id="rId16"/>
    <p:sldId id="583" r:id="rId17"/>
    <p:sldId id="585" r:id="rId18"/>
    <p:sldId id="586" r:id="rId19"/>
    <p:sldId id="587" r:id="rId20"/>
    <p:sldId id="589" r:id="rId21"/>
    <p:sldId id="590" r:id="rId22"/>
    <p:sldId id="591" r:id="rId23"/>
    <p:sldId id="592" r:id="rId24"/>
    <p:sldId id="593" r:id="rId25"/>
    <p:sldId id="594" r:id="rId26"/>
    <p:sldId id="595" r:id="rId27"/>
    <p:sldId id="596" r:id="rId28"/>
    <p:sldId id="599" r:id="rId29"/>
    <p:sldId id="598" r:id="rId30"/>
    <p:sldId id="600" r:id="rId31"/>
    <p:sldId id="508" r:id="rId32"/>
    <p:sldId id="506" r:id="rId33"/>
    <p:sldId id="507" r:id="rId34"/>
    <p:sldId id="498" r:id="rId35"/>
    <p:sldId id="497" r:id="rId36"/>
    <p:sldId id="476" r:id="rId37"/>
    <p:sldId id="466" r:id="rId38"/>
    <p:sldId id="502" r:id="rId39"/>
    <p:sldId id="501" r:id="rId40"/>
    <p:sldId id="499" r:id="rId41"/>
    <p:sldId id="504" r:id="rId42"/>
    <p:sldId id="509" r:id="rId43"/>
    <p:sldId id="510" r:id="rId44"/>
    <p:sldId id="574" r:id="rId45"/>
    <p:sldId id="572" r:id="rId46"/>
    <p:sldId id="575" r:id="rId47"/>
    <p:sldId id="570" r:id="rId48"/>
    <p:sldId id="512" r:id="rId49"/>
    <p:sldId id="514" r:id="rId50"/>
    <p:sldId id="513" r:id="rId51"/>
    <p:sldId id="519" r:id="rId52"/>
    <p:sldId id="520" r:id="rId53"/>
    <p:sldId id="521" r:id="rId54"/>
    <p:sldId id="523" r:id="rId55"/>
    <p:sldId id="515" r:id="rId56"/>
    <p:sldId id="522" r:id="rId57"/>
    <p:sldId id="524" r:id="rId58"/>
    <p:sldId id="526" r:id="rId59"/>
    <p:sldId id="525" r:id="rId60"/>
    <p:sldId id="527" r:id="rId61"/>
    <p:sldId id="528" r:id="rId62"/>
    <p:sldId id="529" r:id="rId63"/>
    <p:sldId id="531" r:id="rId64"/>
    <p:sldId id="619" r:id="rId65"/>
    <p:sldId id="609" r:id="rId66"/>
    <p:sldId id="610" r:id="rId67"/>
    <p:sldId id="611" r:id="rId68"/>
    <p:sldId id="612" r:id="rId69"/>
    <p:sldId id="613" r:id="rId70"/>
    <p:sldId id="614" r:id="rId71"/>
    <p:sldId id="615" r:id="rId72"/>
    <p:sldId id="617" r:id="rId73"/>
    <p:sldId id="616" r:id="rId74"/>
    <p:sldId id="618" r:id="rId75"/>
    <p:sldId id="605" r:id="rId76"/>
    <p:sldId id="533" r:id="rId77"/>
    <p:sldId id="555" r:id="rId78"/>
    <p:sldId id="556" r:id="rId79"/>
    <p:sldId id="557" r:id="rId80"/>
    <p:sldId id="558" r:id="rId81"/>
    <p:sldId id="559" r:id="rId82"/>
    <p:sldId id="560" r:id="rId83"/>
    <p:sldId id="567" r:id="rId84"/>
    <p:sldId id="562" r:id="rId85"/>
    <p:sldId id="563" r:id="rId86"/>
    <p:sldId id="564" r:id="rId87"/>
    <p:sldId id="565" r:id="rId88"/>
    <p:sldId id="603" r:id="rId89"/>
    <p:sldId id="576" r:id="rId90"/>
  </p:sldIdLst>
  <p:sldSz cx="9144000" cy="5143500" type="screen16x9"/>
  <p:notesSz cx="6761163" cy="9882188"/>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6600"/>
    <a:srgbClr val="009900"/>
    <a:srgbClr val="008000"/>
    <a:srgbClr val="A8246E"/>
    <a:srgbClr val="5DFFA6"/>
    <a:srgbClr val="B2C7E0"/>
    <a:srgbClr val="DBE7C3"/>
    <a:srgbClr val="00B853"/>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91" autoAdjust="0"/>
    <p:restoredTop sz="77778" autoAdjust="0"/>
  </p:normalViewPr>
  <p:slideViewPr>
    <p:cSldViewPr>
      <p:cViewPr varScale="1">
        <p:scale>
          <a:sx n="65" d="100"/>
          <a:sy n="65" d="100"/>
        </p:scale>
        <p:origin x="-522" y="-96"/>
      </p:cViewPr>
      <p:guideLst>
        <p:guide orient="horz" pos="2160"/>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icey5\Documents\&#1057;&#1074;&#1086;&#1076;&#1085;&#1099;&#1077;%20&#1090;&#1072;&#1073;&#1083;&#1080;&#1094;&#1099;%20&#1088;&#1077;&#1079;&#1091;&#1083;&#1100;&#1090;&#1072;&#1090;&#1072;&#1086;%20&#1074;&#1086;&#1089;&#1087;&#1080;&#1090;&#1072;&#1085;&#1080;&#1103;%202022-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ser>
          <c:idx val="0"/>
          <c:order val="0"/>
          <c:spPr>
            <a:solidFill>
              <a:schemeClr val="accent1"/>
            </a:solidFill>
            <a:ln>
              <a:noFill/>
            </a:ln>
            <a:effectLst/>
          </c:spPr>
          <c:cat>
            <c:strRef>
              <c:f>Школа!$B$5:$J$5</c:f>
              <c:strCache>
                <c:ptCount val="9"/>
                <c:pt idx="0">
                  <c:v>Трудовая</c:v>
                </c:pt>
                <c:pt idx="1">
                  <c:v>Гражданско-патриотическая</c:v>
                </c:pt>
                <c:pt idx="2">
                  <c:v>Экологическая</c:v>
                </c:pt>
                <c:pt idx="3">
                  <c:v>Миротворческая</c:v>
                </c:pt>
                <c:pt idx="4">
                  <c:v>Информационная</c:v>
                </c:pt>
                <c:pt idx="5">
                  <c:v>Культурологическая</c:v>
                </c:pt>
                <c:pt idx="6">
                  <c:v>Здоровьесберегающая</c:v>
                </c:pt>
                <c:pt idx="7">
                  <c:v>Социальная (ок. люди)</c:v>
                </c:pt>
                <c:pt idx="8">
                  <c:v>Социальная (л/ценная)</c:v>
                </c:pt>
              </c:strCache>
            </c:strRef>
          </c:cat>
          <c:val>
            <c:numRef>
              <c:f>Школа!$B$6:$J$6</c:f>
              <c:numCache>
                <c:formatCode>General</c:formatCode>
                <c:ptCount val="9"/>
              </c:numCache>
            </c:numRef>
          </c:val>
          <c:extLst xmlns:c16r2="http://schemas.microsoft.com/office/drawing/2015/06/chart">
            <c:ext xmlns:c16="http://schemas.microsoft.com/office/drawing/2014/chart" uri="{C3380CC4-5D6E-409C-BE32-E72D297353CC}">
              <c16:uniqueId val="{00000000-A84E-4BD0-B461-C291D77B885C}"/>
            </c:ext>
          </c:extLst>
        </c:ser>
        <c:ser>
          <c:idx val="1"/>
          <c:order val="1"/>
          <c:spPr>
            <a:solidFill>
              <a:schemeClr val="accent2"/>
            </a:solidFill>
            <a:ln>
              <a:noFill/>
            </a:ln>
            <a:effectLst/>
          </c:spPr>
          <c:cat>
            <c:strRef>
              <c:f>Школа!$B$5:$J$5</c:f>
              <c:strCache>
                <c:ptCount val="9"/>
                <c:pt idx="0">
                  <c:v>Трудовая</c:v>
                </c:pt>
                <c:pt idx="1">
                  <c:v>Гражданско-патриотическая</c:v>
                </c:pt>
                <c:pt idx="2">
                  <c:v>Экологическая</c:v>
                </c:pt>
                <c:pt idx="3">
                  <c:v>Миротворческая</c:v>
                </c:pt>
                <c:pt idx="4">
                  <c:v>Информационная</c:v>
                </c:pt>
                <c:pt idx="5">
                  <c:v>Культурологическая</c:v>
                </c:pt>
                <c:pt idx="6">
                  <c:v>Здоровьесберегающая</c:v>
                </c:pt>
                <c:pt idx="7">
                  <c:v>Социальная (ок. люди)</c:v>
                </c:pt>
                <c:pt idx="8">
                  <c:v>Социальная (л/ценная)</c:v>
                </c:pt>
              </c:strCache>
            </c:strRef>
          </c:cat>
          <c:val>
            <c:numRef>
              <c:f>Школа!$B$7:$J$7</c:f>
              <c:numCache>
                <c:formatCode>General</c:formatCode>
                <c:ptCount val="9"/>
              </c:numCache>
            </c:numRef>
          </c:val>
          <c:extLst xmlns:c16r2="http://schemas.microsoft.com/office/drawing/2015/06/chart">
            <c:ext xmlns:c16="http://schemas.microsoft.com/office/drawing/2014/chart" uri="{C3380CC4-5D6E-409C-BE32-E72D297353CC}">
              <c16:uniqueId val="{00000001-A84E-4BD0-B461-C291D77B885C}"/>
            </c:ext>
          </c:extLst>
        </c:ser>
        <c:ser>
          <c:idx val="2"/>
          <c:order val="2"/>
          <c:spPr>
            <a:solidFill>
              <a:srgbClr val="DE6450"/>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Школа!$B$5:$J$5</c:f>
              <c:strCache>
                <c:ptCount val="9"/>
                <c:pt idx="0">
                  <c:v>Трудовая</c:v>
                </c:pt>
                <c:pt idx="1">
                  <c:v>Гражданско-патриотическая</c:v>
                </c:pt>
                <c:pt idx="2">
                  <c:v>Экологическая</c:v>
                </c:pt>
                <c:pt idx="3">
                  <c:v>Миротворческая</c:v>
                </c:pt>
                <c:pt idx="4">
                  <c:v>Информационная</c:v>
                </c:pt>
                <c:pt idx="5">
                  <c:v>Культурологическая</c:v>
                </c:pt>
                <c:pt idx="6">
                  <c:v>Здоровьесберегающая</c:v>
                </c:pt>
                <c:pt idx="7">
                  <c:v>Социальная (ок. люди)</c:v>
                </c:pt>
                <c:pt idx="8">
                  <c:v>Социальная (л/ценная)</c:v>
                </c:pt>
              </c:strCache>
            </c:strRef>
          </c:cat>
          <c:val>
            <c:numRef>
              <c:f>Школа!$B$19:$J$19</c:f>
              <c:numCache>
                <c:formatCode>0.00</c:formatCode>
                <c:ptCount val="9"/>
                <c:pt idx="0">
                  <c:v>1.2971212121211861</c:v>
                </c:pt>
                <c:pt idx="1">
                  <c:v>1.3097727272727271</c:v>
                </c:pt>
                <c:pt idx="2">
                  <c:v>1.2640909090909089</c:v>
                </c:pt>
                <c:pt idx="3">
                  <c:v>1.2878030303030306</c:v>
                </c:pt>
                <c:pt idx="4">
                  <c:v>1.2837121212121221</c:v>
                </c:pt>
                <c:pt idx="5">
                  <c:v>1.330378787878788</c:v>
                </c:pt>
                <c:pt idx="6">
                  <c:v>1.333030303030303</c:v>
                </c:pt>
                <c:pt idx="7">
                  <c:v>1.2793939393939393</c:v>
                </c:pt>
                <c:pt idx="8">
                  <c:v>1.3319696969696611</c:v>
                </c:pt>
              </c:numCache>
            </c:numRef>
          </c:val>
          <c:extLst xmlns:c16r2="http://schemas.microsoft.com/office/drawing/2015/06/chart">
            <c:ext xmlns:c16="http://schemas.microsoft.com/office/drawing/2014/chart" uri="{C3380CC4-5D6E-409C-BE32-E72D297353CC}">
              <c16:uniqueId val="{00000002-A84E-4BD0-B461-C291D77B885C}"/>
            </c:ext>
          </c:extLst>
        </c:ser>
        <c:gapWidth val="219"/>
        <c:overlap val="-27"/>
        <c:axId val="163821440"/>
        <c:axId val="163822976"/>
      </c:barChart>
      <c:catAx>
        <c:axId val="16382144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3822976"/>
        <c:crosses val="autoZero"/>
        <c:auto val="1"/>
        <c:lblAlgn val="ctr"/>
        <c:lblOffset val="100"/>
      </c:catAx>
      <c:valAx>
        <c:axId val="16382297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3821440"/>
        <c:crosses val="autoZero"/>
        <c:crossBetween val="between"/>
      </c:valAx>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ru-RU"/>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488706-28B3-4EE5-890D-804B1C91DE0E}" type="doc">
      <dgm:prSet loTypeId="urn:microsoft.com/office/officeart/2005/8/layout/hierarchy3" loCatId="hierarchy" qsTypeId="urn:microsoft.com/office/officeart/2005/8/quickstyle/3d4" qsCatId="3D" csTypeId="urn:microsoft.com/office/officeart/2005/8/colors/accent3_1" csCatId="accent3" phldr="1"/>
      <dgm:spPr/>
      <dgm:t>
        <a:bodyPr/>
        <a:lstStyle/>
        <a:p>
          <a:endParaRPr lang="ru-RU"/>
        </a:p>
      </dgm:t>
    </dgm:pt>
    <dgm:pt modelId="{DA1543C8-4E8F-41AF-95BD-8C40862183C6}">
      <dgm:prSet/>
      <dgm:spPr/>
      <dgm:t>
        <a:bodyPr/>
        <a:lstStyle/>
        <a:p>
          <a:pPr rtl="0"/>
          <a:r>
            <a:rPr lang="ru-RU" dirty="0" smtClean="0"/>
            <a:t>Принципы определения тематики</a:t>
          </a:r>
          <a:endParaRPr lang="ru-RU" dirty="0"/>
        </a:p>
      </dgm:t>
    </dgm:pt>
    <dgm:pt modelId="{A6AAB030-ACE7-40E2-968A-7346B5E9BAEB}" type="parTrans" cxnId="{2CA7EC5A-F427-4E5D-BA54-581FA28B8431}">
      <dgm:prSet/>
      <dgm:spPr/>
      <dgm:t>
        <a:bodyPr/>
        <a:lstStyle/>
        <a:p>
          <a:endParaRPr lang="ru-RU"/>
        </a:p>
      </dgm:t>
    </dgm:pt>
    <dgm:pt modelId="{D388058A-98FF-47FB-861F-3792C9CA5B66}" type="sibTrans" cxnId="{2CA7EC5A-F427-4E5D-BA54-581FA28B8431}">
      <dgm:prSet/>
      <dgm:spPr/>
      <dgm:t>
        <a:bodyPr/>
        <a:lstStyle/>
        <a:p>
          <a:endParaRPr lang="ru-RU"/>
        </a:p>
      </dgm:t>
    </dgm:pt>
    <dgm:pt modelId="{35410D08-8FBE-4BB9-92D2-55C684C653BF}">
      <dgm:prSet/>
      <dgm:spPr/>
      <dgm:t>
        <a:bodyPr/>
        <a:lstStyle/>
        <a:p>
          <a:pPr rtl="0"/>
          <a:r>
            <a:rPr lang="ru-RU" dirty="0" smtClean="0"/>
            <a:t>соответствие датам календаря</a:t>
          </a:r>
          <a:endParaRPr lang="ru-RU" dirty="0"/>
        </a:p>
      </dgm:t>
    </dgm:pt>
    <dgm:pt modelId="{C11FABF6-74BA-4E5E-B7A5-EA75A7172434}" type="parTrans" cxnId="{1988DDAC-73DD-4089-8886-26A5D420824D}">
      <dgm:prSet/>
      <dgm:spPr/>
      <dgm:t>
        <a:bodyPr/>
        <a:lstStyle/>
        <a:p>
          <a:endParaRPr lang="ru-RU"/>
        </a:p>
      </dgm:t>
    </dgm:pt>
    <dgm:pt modelId="{0C118473-2A66-4849-A404-6199C5385430}" type="sibTrans" cxnId="{1988DDAC-73DD-4089-8886-26A5D420824D}">
      <dgm:prSet/>
      <dgm:spPr/>
      <dgm:t>
        <a:bodyPr/>
        <a:lstStyle/>
        <a:p>
          <a:endParaRPr lang="ru-RU"/>
        </a:p>
      </dgm:t>
    </dgm:pt>
    <dgm:pt modelId="{202B3D24-A1E4-49CB-930D-5A96EADA10D0}">
      <dgm:prSet/>
      <dgm:spPr/>
      <dgm:t>
        <a:bodyPr/>
        <a:lstStyle/>
        <a:p>
          <a:pPr rtl="0"/>
          <a:r>
            <a:rPr lang="ru-RU" dirty="0" smtClean="0"/>
            <a:t>значимость для обучающегося события (даты), которое отмечается в календаре в текущем году</a:t>
          </a:r>
          <a:endParaRPr lang="ru-RU" dirty="0"/>
        </a:p>
      </dgm:t>
    </dgm:pt>
    <dgm:pt modelId="{EB3A3DAD-9388-48BF-AA23-05F22551E08C}" type="parTrans" cxnId="{EF3BD88E-2F75-4C08-9532-A0805C185D27}">
      <dgm:prSet/>
      <dgm:spPr/>
      <dgm:t>
        <a:bodyPr/>
        <a:lstStyle/>
        <a:p>
          <a:endParaRPr lang="ru-RU"/>
        </a:p>
      </dgm:t>
    </dgm:pt>
    <dgm:pt modelId="{B4EF4D69-FC4F-4F5F-9910-18BC6DF1C1C8}" type="sibTrans" cxnId="{EF3BD88E-2F75-4C08-9532-A0805C185D27}">
      <dgm:prSet/>
      <dgm:spPr/>
      <dgm:t>
        <a:bodyPr/>
        <a:lstStyle/>
        <a:p>
          <a:endParaRPr lang="ru-RU"/>
        </a:p>
      </dgm:t>
    </dgm:pt>
    <dgm:pt modelId="{F674FC68-01D4-42BF-B2EF-D02DDF19FB7D}" type="pres">
      <dgm:prSet presAssocID="{01488706-28B3-4EE5-890D-804B1C91DE0E}" presName="diagram" presStyleCnt="0">
        <dgm:presLayoutVars>
          <dgm:chPref val="1"/>
          <dgm:dir/>
          <dgm:animOne val="branch"/>
          <dgm:animLvl val="lvl"/>
          <dgm:resizeHandles/>
        </dgm:presLayoutVars>
      </dgm:prSet>
      <dgm:spPr/>
      <dgm:t>
        <a:bodyPr/>
        <a:lstStyle/>
        <a:p>
          <a:endParaRPr lang="ru-RU"/>
        </a:p>
      </dgm:t>
    </dgm:pt>
    <dgm:pt modelId="{D541B3D3-71F1-44A0-A9AB-0EE7E97AB73E}" type="pres">
      <dgm:prSet presAssocID="{DA1543C8-4E8F-41AF-95BD-8C40862183C6}" presName="root" presStyleCnt="0"/>
      <dgm:spPr/>
    </dgm:pt>
    <dgm:pt modelId="{BAB181E6-E6EA-4000-B94E-28F7DC514880}" type="pres">
      <dgm:prSet presAssocID="{DA1543C8-4E8F-41AF-95BD-8C40862183C6}" presName="rootComposite" presStyleCnt="0"/>
      <dgm:spPr/>
    </dgm:pt>
    <dgm:pt modelId="{1ABC2EAC-1AAD-4711-9391-12AEDBFF3070}" type="pres">
      <dgm:prSet presAssocID="{DA1543C8-4E8F-41AF-95BD-8C40862183C6}" presName="rootText" presStyleLbl="node1" presStyleIdx="0" presStyleCnt="1"/>
      <dgm:spPr/>
      <dgm:t>
        <a:bodyPr/>
        <a:lstStyle/>
        <a:p>
          <a:endParaRPr lang="ru-RU"/>
        </a:p>
      </dgm:t>
    </dgm:pt>
    <dgm:pt modelId="{788CA42A-38C9-48DD-A693-32E282924270}" type="pres">
      <dgm:prSet presAssocID="{DA1543C8-4E8F-41AF-95BD-8C40862183C6}" presName="rootConnector" presStyleLbl="node1" presStyleIdx="0" presStyleCnt="1"/>
      <dgm:spPr/>
      <dgm:t>
        <a:bodyPr/>
        <a:lstStyle/>
        <a:p>
          <a:endParaRPr lang="ru-RU"/>
        </a:p>
      </dgm:t>
    </dgm:pt>
    <dgm:pt modelId="{952550A6-5B82-4B4E-A9E3-92CD15E4FC34}" type="pres">
      <dgm:prSet presAssocID="{DA1543C8-4E8F-41AF-95BD-8C40862183C6}" presName="childShape" presStyleCnt="0"/>
      <dgm:spPr/>
    </dgm:pt>
    <dgm:pt modelId="{C6456B9B-3169-4AEB-B64F-A0ABB25D9D0D}" type="pres">
      <dgm:prSet presAssocID="{C11FABF6-74BA-4E5E-B7A5-EA75A7172434}" presName="Name13" presStyleLbl="parChTrans1D2" presStyleIdx="0" presStyleCnt="2"/>
      <dgm:spPr/>
      <dgm:t>
        <a:bodyPr/>
        <a:lstStyle/>
        <a:p>
          <a:endParaRPr lang="ru-RU"/>
        </a:p>
      </dgm:t>
    </dgm:pt>
    <dgm:pt modelId="{422486C6-015B-49A0-B267-F025AF2E1205}" type="pres">
      <dgm:prSet presAssocID="{35410D08-8FBE-4BB9-92D2-55C684C653BF}" presName="childText" presStyleLbl="bgAcc1" presStyleIdx="0" presStyleCnt="2">
        <dgm:presLayoutVars>
          <dgm:bulletEnabled val="1"/>
        </dgm:presLayoutVars>
      </dgm:prSet>
      <dgm:spPr/>
      <dgm:t>
        <a:bodyPr/>
        <a:lstStyle/>
        <a:p>
          <a:endParaRPr lang="ru-RU"/>
        </a:p>
      </dgm:t>
    </dgm:pt>
    <dgm:pt modelId="{239CA330-E6E7-46A8-9081-D586A533D785}" type="pres">
      <dgm:prSet presAssocID="{EB3A3DAD-9388-48BF-AA23-05F22551E08C}" presName="Name13" presStyleLbl="parChTrans1D2" presStyleIdx="1" presStyleCnt="2"/>
      <dgm:spPr/>
      <dgm:t>
        <a:bodyPr/>
        <a:lstStyle/>
        <a:p>
          <a:endParaRPr lang="ru-RU"/>
        </a:p>
      </dgm:t>
    </dgm:pt>
    <dgm:pt modelId="{1D1A0135-F6A6-4486-93D6-03E09D31AB59}" type="pres">
      <dgm:prSet presAssocID="{202B3D24-A1E4-49CB-930D-5A96EADA10D0}" presName="childText" presStyleLbl="bgAcc1" presStyleIdx="1" presStyleCnt="2">
        <dgm:presLayoutVars>
          <dgm:bulletEnabled val="1"/>
        </dgm:presLayoutVars>
      </dgm:prSet>
      <dgm:spPr/>
      <dgm:t>
        <a:bodyPr/>
        <a:lstStyle/>
        <a:p>
          <a:endParaRPr lang="ru-RU"/>
        </a:p>
      </dgm:t>
    </dgm:pt>
  </dgm:ptLst>
  <dgm:cxnLst>
    <dgm:cxn modelId="{604FCFC1-363A-48F4-87F5-054A5AE08979}" type="presOf" srcId="{C11FABF6-74BA-4E5E-B7A5-EA75A7172434}" destId="{C6456B9B-3169-4AEB-B64F-A0ABB25D9D0D}" srcOrd="0" destOrd="0" presId="urn:microsoft.com/office/officeart/2005/8/layout/hierarchy3"/>
    <dgm:cxn modelId="{EF3BD88E-2F75-4C08-9532-A0805C185D27}" srcId="{DA1543C8-4E8F-41AF-95BD-8C40862183C6}" destId="{202B3D24-A1E4-49CB-930D-5A96EADA10D0}" srcOrd="1" destOrd="0" parTransId="{EB3A3DAD-9388-48BF-AA23-05F22551E08C}" sibTransId="{B4EF4D69-FC4F-4F5F-9910-18BC6DF1C1C8}"/>
    <dgm:cxn modelId="{FFF37A12-3604-48A4-9ADB-D9FDE4A9006F}" type="presOf" srcId="{202B3D24-A1E4-49CB-930D-5A96EADA10D0}" destId="{1D1A0135-F6A6-4486-93D6-03E09D31AB59}" srcOrd="0" destOrd="0" presId="urn:microsoft.com/office/officeart/2005/8/layout/hierarchy3"/>
    <dgm:cxn modelId="{6155865D-E728-486A-9D67-9465699F6ECF}" type="presOf" srcId="{EB3A3DAD-9388-48BF-AA23-05F22551E08C}" destId="{239CA330-E6E7-46A8-9081-D586A533D785}" srcOrd="0" destOrd="0" presId="urn:microsoft.com/office/officeart/2005/8/layout/hierarchy3"/>
    <dgm:cxn modelId="{E518D3FC-EDA9-4501-8BF6-5C331A203C41}" type="presOf" srcId="{01488706-28B3-4EE5-890D-804B1C91DE0E}" destId="{F674FC68-01D4-42BF-B2EF-D02DDF19FB7D}" srcOrd="0" destOrd="0" presId="urn:microsoft.com/office/officeart/2005/8/layout/hierarchy3"/>
    <dgm:cxn modelId="{2CA7EC5A-F427-4E5D-BA54-581FA28B8431}" srcId="{01488706-28B3-4EE5-890D-804B1C91DE0E}" destId="{DA1543C8-4E8F-41AF-95BD-8C40862183C6}" srcOrd="0" destOrd="0" parTransId="{A6AAB030-ACE7-40E2-968A-7346B5E9BAEB}" sibTransId="{D388058A-98FF-47FB-861F-3792C9CA5B66}"/>
    <dgm:cxn modelId="{63AEADA0-107A-44C8-A5C5-56CFA285E754}" type="presOf" srcId="{DA1543C8-4E8F-41AF-95BD-8C40862183C6}" destId="{788CA42A-38C9-48DD-A693-32E282924270}" srcOrd="1" destOrd="0" presId="urn:microsoft.com/office/officeart/2005/8/layout/hierarchy3"/>
    <dgm:cxn modelId="{2F3FD02B-D202-4273-9DA7-731D36B34493}" type="presOf" srcId="{35410D08-8FBE-4BB9-92D2-55C684C653BF}" destId="{422486C6-015B-49A0-B267-F025AF2E1205}" srcOrd="0" destOrd="0" presId="urn:microsoft.com/office/officeart/2005/8/layout/hierarchy3"/>
    <dgm:cxn modelId="{1988DDAC-73DD-4089-8886-26A5D420824D}" srcId="{DA1543C8-4E8F-41AF-95BD-8C40862183C6}" destId="{35410D08-8FBE-4BB9-92D2-55C684C653BF}" srcOrd="0" destOrd="0" parTransId="{C11FABF6-74BA-4E5E-B7A5-EA75A7172434}" sibTransId="{0C118473-2A66-4849-A404-6199C5385430}"/>
    <dgm:cxn modelId="{C9E56350-B53E-4FE3-98A5-7FF86FC1355B}" type="presOf" srcId="{DA1543C8-4E8F-41AF-95BD-8C40862183C6}" destId="{1ABC2EAC-1AAD-4711-9391-12AEDBFF3070}" srcOrd="0" destOrd="0" presId="urn:microsoft.com/office/officeart/2005/8/layout/hierarchy3"/>
    <dgm:cxn modelId="{B7980B6E-4A84-4A77-AD14-8C7AD3DC4433}" type="presParOf" srcId="{F674FC68-01D4-42BF-B2EF-D02DDF19FB7D}" destId="{D541B3D3-71F1-44A0-A9AB-0EE7E97AB73E}" srcOrd="0" destOrd="0" presId="urn:microsoft.com/office/officeart/2005/8/layout/hierarchy3"/>
    <dgm:cxn modelId="{884A4351-9FA0-41D9-9C3B-1EFC050D2D14}" type="presParOf" srcId="{D541B3D3-71F1-44A0-A9AB-0EE7E97AB73E}" destId="{BAB181E6-E6EA-4000-B94E-28F7DC514880}" srcOrd="0" destOrd="0" presId="urn:microsoft.com/office/officeart/2005/8/layout/hierarchy3"/>
    <dgm:cxn modelId="{0E2A66B2-BDE7-4919-BD3F-463C477561BD}" type="presParOf" srcId="{BAB181E6-E6EA-4000-B94E-28F7DC514880}" destId="{1ABC2EAC-1AAD-4711-9391-12AEDBFF3070}" srcOrd="0" destOrd="0" presId="urn:microsoft.com/office/officeart/2005/8/layout/hierarchy3"/>
    <dgm:cxn modelId="{429D5DE8-8A9E-43D3-9661-EA4AB1B1330F}" type="presParOf" srcId="{BAB181E6-E6EA-4000-B94E-28F7DC514880}" destId="{788CA42A-38C9-48DD-A693-32E282924270}" srcOrd="1" destOrd="0" presId="urn:microsoft.com/office/officeart/2005/8/layout/hierarchy3"/>
    <dgm:cxn modelId="{211D6289-F9E9-429B-8130-6A423A092DA5}" type="presParOf" srcId="{D541B3D3-71F1-44A0-A9AB-0EE7E97AB73E}" destId="{952550A6-5B82-4B4E-A9E3-92CD15E4FC34}" srcOrd="1" destOrd="0" presId="urn:microsoft.com/office/officeart/2005/8/layout/hierarchy3"/>
    <dgm:cxn modelId="{D53EA93B-C3D3-423B-BDB8-E71C99AD58BE}" type="presParOf" srcId="{952550A6-5B82-4B4E-A9E3-92CD15E4FC34}" destId="{C6456B9B-3169-4AEB-B64F-A0ABB25D9D0D}" srcOrd="0" destOrd="0" presId="urn:microsoft.com/office/officeart/2005/8/layout/hierarchy3"/>
    <dgm:cxn modelId="{33B3919B-E1FA-4BB1-891E-2DE671BA13D1}" type="presParOf" srcId="{952550A6-5B82-4B4E-A9E3-92CD15E4FC34}" destId="{422486C6-015B-49A0-B267-F025AF2E1205}" srcOrd="1" destOrd="0" presId="urn:microsoft.com/office/officeart/2005/8/layout/hierarchy3"/>
    <dgm:cxn modelId="{9C2351DE-9A66-4EF3-A293-D1D071603543}" type="presParOf" srcId="{952550A6-5B82-4B4E-A9E3-92CD15E4FC34}" destId="{239CA330-E6E7-46A8-9081-D586A533D785}" srcOrd="2" destOrd="0" presId="urn:microsoft.com/office/officeart/2005/8/layout/hierarchy3"/>
    <dgm:cxn modelId="{E14463B0-33FC-42C9-8FF3-159FC571D505}" type="presParOf" srcId="{952550A6-5B82-4B4E-A9E3-92CD15E4FC34}" destId="{1D1A0135-F6A6-4486-93D6-03E09D31AB59}" srcOrd="3"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DE5C7A-3D95-45B3-8F08-5FE2B29D95E6}" type="doc">
      <dgm:prSet loTypeId="urn:microsoft.com/office/officeart/2005/8/layout/hProcess11" loCatId="process" qsTypeId="urn:microsoft.com/office/officeart/2005/8/quickstyle/simple1" qsCatId="simple" csTypeId="urn:microsoft.com/office/officeart/2005/8/colors/colorful1#2" csCatId="colorful" phldr="1"/>
      <dgm:spPr/>
    </dgm:pt>
    <dgm:pt modelId="{295C2847-54B4-44B2-8852-C5C3B074CAC8}">
      <dgm:prSet phldrT="[Текст]" custT="1"/>
      <dgm:spPr/>
      <dgm:t>
        <a:bodyPr/>
        <a:lstStyle/>
        <a:p>
          <a:r>
            <a:rPr lang="ru-RU" sz="2400" dirty="0" smtClean="0">
              <a:latin typeface="+mn-lt"/>
            </a:rPr>
            <a:t>руководитель</a:t>
          </a:r>
          <a:endParaRPr lang="ru-RU" sz="2400" dirty="0">
            <a:latin typeface="+mn-lt"/>
          </a:endParaRPr>
        </a:p>
      </dgm:t>
    </dgm:pt>
    <dgm:pt modelId="{1D5EE717-7CBD-4051-8AE7-866FFE2B4F23}" type="parTrans" cxnId="{03D4297F-49A8-4A8B-87F2-DDAB83AB856B}">
      <dgm:prSet/>
      <dgm:spPr/>
      <dgm:t>
        <a:bodyPr/>
        <a:lstStyle/>
        <a:p>
          <a:endParaRPr lang="ru-RU">
            <a:latin typeface="+mn-lt"/>
          </a:endParaRPr>
        </a:p>
      </dgm:t>
    </dgm:pt>
    <dgm:pt modelId="{CAF25E7C-4891-406C-8990-0732D74CCDE3}" type="sibTrans" cxnId="{03D4297F-49A8-4A8B-87F2-DDAB83AB856B}">
      <dgm:prSet/>
      <dgm:spPr/>
      <dgm:t>
        <a:bodyPr/>
        <a:lstStyle/>
        <a:p>
          <a:endParaRPr lang="ru-RU">
            <a:latin typeface="+mn-lt"/>
          </a:endParaRPr>
        </a:p>
      </dgm:t>
    </dgm:pt>
    <dgm:pt modelId="{BFA1F6F4-814A-4E2E-AE99-8769687057F7}">
      <dgm:prSet phldrT="[Текст]" custT="1"/>
      <dgm:spPr/>
      <dgm:t>
        <a:bodyPr/>
        <a:lstStyle/>
        <a:p>
          <a:r>
            <a:rPr lang="ru-RU" sz="2400" dirty="0" smtClean="0">
              <a:latin typeface="+mn-lt"/>
            </a:rPr>
            <a:t>заместитель руководителя</a:t>
          </a:r>
          <a:endParaRPr lang="ru-RU" sz="2400" dirty="0">
            <a:latin typeface="+mn-lt"/>
          </a:endParaRPr>
        </a:p>
      </dgm:t>
    </dgm:pt>
    <dgm:pt modelId="{C58C819A-073F-4A3D-B534-78C02E44E055}" type="parTrans" cxnId="{A591FD19-7536-4AA3-A6DC-838E8EAEFCF3}">
      <dgm:prSet/>
      <dgm:spPr/>
      <dgm:t>
        <a:bodyPr/>
        <a:lstStyle/>
        <a:p>
          <a:endParaRPr lang="ru-RU">
            <a:latin typeface="+mn-lt"/>
          </a:endParaRPr>
        </a:p>
      </dgm:t>
    </dgm:pt>
    <dgm:pt modelId="{7D12FC41-439D-4DB3-89E6-7F8812753272}" type="sibTrans" cxnId="{A591FD19-7536-4AA3-A6DC-838E8EAEFCF3}">
      <dgm:prSet/>
      <dgm:spPr/>
      <dgm:t>
        <a:bodyPr/>
        <a:lstStyle/>
        <a:p>
          <a:endParaRPr lang="ru-RU">
            <a:latin typeface="+mn-lt"/>
          </a:endParaRPr>
        </a:p>
      </dgm:t>
    </dgm:pt>
    <dgm:pt modelId="{4BFEE7F7-B98E-40D6-A1C0-C8884D0255E7}">
      <dgm:prSet phldrT="[Текст]" custT="1"/>
      <dgm:spPr/>
      <dgm:t>
        <a:bodyPr/>
        <a:lstStyle/>
        <a:p>
          <a:r>
            <a:rPr lang="ru-RU" sz="2400" dirty="0" smtClean="0">
              <a:latin typeface="+mn-lt"/>
            </a:rPr>
            <a:t>направления деятельности</a:t>
          </a:r>
          <a:endParaRPr lang="ru-RU" sz="2400" dirty="0">
            <a:latin typeface="+mn-lt"/>
          </a:endParaRPr>
        </a:p>
      </dgm:t>
    </dgm:pt>
    <dgm:pt modelId="{A7FEF63C-6054-48C1-BE61-DF96461048A4}" type="parTrans" cxnId="{DE66094F-7CE9-400A-AA2A-3BCDB9402A2C}">
      <dgm:prSet/>
      <dgm:spPr/>
      <dgm:t>
        <a:bodyPr/>
        <a:lstStyle/>
        <a:p>
          <a:endParaRPr lang="ru-RU">
            <a:latin typeface="+mn-lt"/>
          </a:endParaRPr>
        </a:p>
      </dgm:t>
    </dgm:pt>
    <dgm:pt modelId="{293CB93D-9D51-494F-B103-4FE82186F57F}" type="sibTrans" cxnId="{DE66094F-7CE9-400A-AA2A-3BCDB9402A2C}">
      <dgm:prSet/>
      <dgm:spPr/>
      <dgm:t>
        <a:bodyPr/>
        <a:lstStyle/>
        <a:p>
          <a:endParaRPr lang="ru-RU">
            <a:latin typeface="+mn-lt"/>
          </a:endParaRPr>
        </a:p>
      </dgm:t>
    </dgm:pt>
    <dgm:pt modelId="{81F02BC0-3CF9-42F3-8DF7-B4FDBA661800}" type="pres">
      <dgm:prSet presAssocID="{36DE5C7A-3D95-45B3-8F08-5FE2B29D95E6}" presName="Name0" presStyleCnt="0">
        <dgm:presLayoutVars>
          <dgm:dir/>
          <dgm:resizeHandles val="exact"/>
        </dgm:presLayoutVars>
      </dgm:prSet>
      <dgm:spPr/>
    </dgm:pt>
    <dgm:pt modelId="{C2EDA9E7-4407-41C9-A7A8-3C6717472834}" type="pres">
      <dgm:prSet presAssocID="{36DE5C7A-3D95-45B3-8F08-5FE2B29D95E6}" presName="arrow" presStyleLbl="bgShp" presStyleIdx="0" presStyleCnt="1"/>
      <dgm:spPr>
        <a:solidFill>
          <a:srgbClr val="FCE8E9"/>
        </a:solidFill>
      </dgm:spPr>
    </dgm:pt>
    <dgm:pt modelId="{BFC27861-B1DE-41A0-B79C-1405B5DE8F34}" type="pres">
      <dgm:prSet presAssocID="{36DE5C7A-3D95-45B3-8F08-5FE2B29D95E6}" presName="points" presStyleCnt="0"/>
      <dgm:spPr/>
    </dgm:pt>
    <dgm:pt modelId="{85DDD9CD-1E19-473C-A7E2-FD4E93AB03AB}" type="pres">
      <dgm:prSet presAssocID="{295C2847-54B4-44B2-8852-C5C3B074CAC8}" presName="compositeA" presStyleCnt="0"/>
      <dgm:spPr/>
    </dgm:pt>
    <dgm:pt modelId="{49AA3464-4973-4107-A8D0-CCFC57E34AA6}" type="pres">
      <dgm:prSet presAssocID="{295C2847-54B4-44B2-8852-C5C3B074CAC8}" presName="textA" presStyleLbl="revTx" presStyleIdx="0" presStyleCnt="3">
        <dgm:presLayoutVars>
          <dgm:bulletEnabled val="1"/>
        </dgm:presLayoutVars>
      </dgm:prSet>
      <dgm:spPr/>
      <dgm:t>
        <a:bodyPr/>
        <a:lstStyle/>
        <a:p>
          <a:endParaRPr lang="ru-RU"/>
        </a:p>
      </dgm:t>
    </dgm:pt>
    <dgm:pt modelId="{58E4E486-C6BB-4157-BDD7-39B5EC9B2A3F}" type="pres">
      <dgm:prSet presAssocID="{295C2847-54B4-44B2-8852-C5C3B074CAC8}" presName="circleA" presStyleLbl="node1" presStyleIdx="0" presStyleCnt="3"/>
      <dgm:spPr>
        <a:solidFill>
          <a:srgbClr val="2C5F74"/>
        </a:solidFill>
      </dgm:spPr>
    </dgm:pt>
    <dgm:pt modelId="{74E4524C-1BCF-48FA-A017-2EA4512BF07A}" type="pres">
      <dgm:prSet presAssocID="{295C2847-54B4-44B2-8852-C5C3B074CAC8}" presName="spaceA" presStyleCnt="0"/>
      <dgm:spPr/>
    </dgm:pt>
    <dgm:pt modelId="{BBD1EC5A-C8E7-4F17-A2D8-3B06A521F7B9}" type="pres">
      <dgm:prSet presAssocID="{CAF25E7C-4891-406C-8990-0732D74CCDE3}" presName="space" presStyleCnt="0"/>
      <dgm:spPr/>
    </dgm:pt>
    <dgm:pt modelId="{E659041F-6D98-4613-885B-1D61B4A9E901}" type="pres">
      <dgm:prSet presAssocID="{BFA1F6F4-814A-4E2E-AE99-8769687057F7}" presName="compositeB" presStyleCnt="0"/>
      <dgm:spPr/>
    </dgm:pt>
    <dgm:pt modelId="{835A7020-15CC-47F6-B50F-0A6CA855B2EB}" type="pres">
      <dgm:prSet presAssocID="{BFA1F6F4-814A-4E2E-AE99-8769687057F7}" presName="textB" presStyleLbl="revTx" presStyleIdx="1" presStyleCnt="3">
        <dgm:presLayoutVars>
          <dgm:bulletEnabled val="1"/>
        </dgm:presLayoutVars>
      </dgm:prSet>
      <dgm:spPr/>
      <dgm:t>
        <a:bodyPr/>
        <a:lstStyle/>
        <a:p>
          <a:endParaRPr lang="ru-RU"/>
        </a:p>
      </dgm:t>
    </dgm:pt>
    <dgm:pt modelId="{A434E874-78F0-4CCC-AEB3-B81EC82BF6C2}" type="pres">
      <dgm:prSet presAssocID="{BFA1F6F4-814A-4E2E-AE99-8769687057F7}" presName="circleB" presStyleLbl="node1" presStyleIdx="1" presStyleCnt="3"/>
      <dgm:spPr>
        <a:solidFill>
          <a:srgbClr val="F38C8D"/>
        </a:solidFill>
      </dgm:spPr>
    </dgm:pt>
    <dgm:pt modelId="{4ADF7540-4DBB-47D8-BEED-1B453EC8A775}" type="pres">
      <dgm:prSet presAssocID="{BFA1F6F4-814A-4E2E-AE99-8769687057F7}" presName="spaceB" presStyleCnt="0"/>
      <dgm:spPr/>
    </dgm:pt>
    <dgm:pt modelId="{CA42F0BF-E943-41CD-8F5D-07CEFD8B3D86}" type="pres">
      <dgm:prSet presAssocID="{7D12FC41-439D-4DB3-89E6-7F8812753272}" presName="space" presStyleCnt="0"/>
      <dgm:spPr/>
    </dgm:pt>
    <dgm:pt modelId="{98A3BAC8-BEFA-446C-9BEA-354F5109B469}" type="pres">
      <dgm:prSet presAssocID="{4BFEE7F7-B98E-40D6-A1C0-C8884D0255E7}" presName="compositeA" presStyleCnt="0"/>
      <dgm:spPr/>
    </dgm:pt>
    <dgm:pt modelId="{AC065E8E-8E57-4352-B343-F1DD06B81CF9}" type="pres">
      <dgm:prSet presAssocID="{4BFEE7F7-B98E-40D6-A1C0-C8884D0255E7}" presName="textA" presStyleLbl="revTx" presStyleIdx="2" presStyleCnt="3">
        <dgm:presLayoutVars>
          <dgm:bulletEnabled val="1"/>
        </dgm:presLayoutVars>
      </dgm:prSet>
      <dgm:spPr/>
      <dgm:t>
        <a:bodyPr/>
        <a:lstStyle/>
        <a:p>
          <a:endParaRPr lang="ru-RU"/>
        </a:p>
      </dgm:t>
    </dgm:pt>
    <dgm:pt modelId="{938076EC-5435-4C71-A9E9-D6623C220FE8}" type="pres">
      <dgm:prSet presAssocID="{4BFEE7F7-B98E-40D6-A1C0-C8884D0255E7}" presName="circleA" presStyleLbl="node1" presStyleIdx="2" presStyleCnt="3"/>
      <dgm:spPr>
        <a:solidFill>
          <a:schemeClr val="accent3"/>
        </a:solidFill>
      </dgm:spPr>
    </dgm:pt>
    <dgm:pt modelId="{7F4EEB92-593F-4CAD-8CE0-600CB64A3F9C}" type="pres">
      <dgm:prSet presAssocID="{4BFEE7F7-B98E-40D6-A1C0-C8884D0255E7}" presName="spaceA" presStyleCnt="0"/>
      <dgm:spPr/>
    </dgm:pt>
  </dgm:ptLst>
  <dgm:cxnLst>
    <dgm:cxn modelId="{DE66094F-7CE9-400A-AA2A-3BCDB9402A2C}" srcId="{36DE5C7A-3D95-45B3-8F08-5FE2B29D95E6}" destId="{4BFEE7F7-B98E-40D6-A1C0-C8884D0255E7}" srcOrd="2" destOrd="0" parTransId="{A7FEF63C-6054-48C1-BE61-DF96461048A4}" sibTransId="{293CB93D-9D51-494F-B103-4FE82186F57F}"/>
    <dgm:cxn modelId="{A50A2B17-E2BC-42EE-B45A-19529A0438C9}" type="presOf" srcId="{295C2847-54B4-44B2-8852-C5C3B074CAC8}" destId="{49AA3464-4973-4107-A8D0-CCFC57E34AA6}" srcOrd="0" destOrd="0" presId="urn:microsoft.com/office/officeart/2005/8/layout/hProcess11"/>
    <dgm:cxn modelId="{3408F548-DE1F-4862-801F-B6094A98138C}" type="presOf" srcId="{4BFEE7F7-B98E-40D6-A1C0-C8884D0255E7}" destId="{AC065E8E-8E57-4352-B343-F1DD06B81CF9}" srcOrd="0" destOrd="0" presId="urn:microsoft.com/office/officeart/2005/8/layout/hProcess11"/>
    <dgm:cxn modelId="{03D4297F-49A8-4A8B-87F2-DDAB83AB856B}" srcId="{36DE5C7A-3D95-45B3-8F08-5FE2B29D95E6}" destId="{295C2847-54B4-44B2-8852-C5C3B074CAC8}" srcOrd="0" destOrd="0" parTransId="{1D5EE717-7CBD-4051-8AE7-866FFE2B4F23}" sibTransId="{CAF25E7C-4891-406C-8990-0732D74CCDE3}"/>
    <dgm:cxn modelId="{AEF3B355-7065-4FDE-BC74-384B5C9D6E9F}" type="presOf" srcId="{BFA1F6F4-814A-4E2E-AE99-8769687057F7}" destId="{835A7020-15CC-47F6-B50F-0A6CA855B2EB}" srcOrd="0" destOrd="0" presId="urn:microsoft.com/office/officeart/2005/8/layout/hProcess11"/>
    <dgm:cxn modelId="{A591FD19-7536-4AA3-A6DC-838E8EAEFCF3}" srcId="{36DE5C7A-3D95-45B3-8F08-5FE2B29D95E6}" destId="{BFA1F6F4-814A-4E2E-AE99-8769687057F7}" srcOrd="1" destOrd="0" parTransId="{C58C819A-073F-4A3D-B534-78C02E44E055}" sibTransId="{7D12FC41-439D-4DB3-89E6-7F8812753272}"/>
    <dgm:cxn modelId="{94AF67D0-E21B-43B7-A063-70D6BCDE2D43}" type="presOf" srcId="{36DE5C7A-3D95-45B3-8F08-5FE2B29D95E6}" destId="{81F02BC0-3CF9-42F3-8DF7-B4FDBA661800}" srcOrd="0" destOrd="0" presId="urn:microsoft.com/office/officeart/2005/8/layout/hProcess11"/>
    <dgm:cxn modelId="{75652C28-C7DE-4552-B9A5-95C9B0D2C1D0}" type="presParOf" srcId="{81F02BC0-3CF9-42F3-8DF7-B4FDBA661800}" destId="{C2EDA9E7-4407-41C9-A7A8-3C6717472834}" srcOrd="0" destOrd="0" presId="urn:microsoft.com/office/officeart/2005/8/layout/hProcess11"/>
    <dgm:cxn modelId="{B89F1392-66B2-42CA-A28E-56F4E07CA284}" type="presParOf" srcId="{81F02BC0-3CF9-42F3-8DF7-B4FDBA661800}" destId="{BFC27861-B1DE-41A0-B79C-1405B5DE8F34}" srcOrd="1" destOrd="0" presId="urn:microsoft.com/office/officeart/2005/8/layout/hProcess11"/>
    <dgm:cxn modelId="{60C59619-0744-4A21-B009-46D111289433}" type="presParOf" srcId="{BFC27861-B1DE-41A0-B79C-1405B5DE8F34}" destId="{85DDD9CD-1E19-473C-A7E2-FD4E93AB03AB}" srcOrd="0" destOrd="0" presId="urn:microsoft.com/office/officeart/2005/8/layout/hProcess11"/>
    <dgm:cxn modelId="{3D56AE52-8361-4D10-9AB0-897BEB1D7EEA}" type="presParOf" srcId="{85DDD9CD-1E19-473C-A7E2-FD4E93AB03AB}" destId="{49AA3464-4973-4107-A8D0-CCFC57E34AA6}" srcOrd="0" destOrd="0" presId="urn:microsoft.com/office/officeart/2005/8/layout/hProcess11"/>
    <dgm:cxn modelId="{1EB8B9F6-E53F-4918-941B-121DBD966DA1}" type="presParOf" srcId="{85DDD9CD-1E19-473C-A7E2-FD4E93AB03AB}" destId="{58E4E486-C6BB-4157-BDD7-39B5EC9B2A3F}" srcOrd="1" destOrd="0" presId="urn:microsoft.com/office/officeart/2005/8/layout/hProcess11"/>
    <dgm:cxn modelId="{22BC4F37-4008-4E80-8764-A38558FAEEC7}" type="presParOf" srcId="{85DDD9CD-1E19-473C-A7E2-FD4E93AB03AB}" destId="{74E4524C-1BCF-48FA-A017-2EA4512BF07A}" srcOrd="2" destOrd="0" presId="urn:microsoft.com/office/officeart/2005/8/layout/hProcess11"/>
    <dgm:cxn modelId="{79F80D97-03DB-4450-BBDB-E1B1ED382632}" type="presParOf" srcId="{BFC27861-B1DE-41A0-B79C-1405B5DE8F34}" destId="{BBD1EC5A-C8E7-4F17-A2D8-3B06A521F7B9}" srcOrd="1" destOrd="0" presId="urn:microsoft.com/office/officeart/2005/8/layout/hProcess11"/>
    <dgm:cxn modelId="{9D2C181B-69D0-4058-BAE4-336D30BA36E5}" type="presParOf" srcId="{BFC27861-B1DE-41A0-B79C-1405B5DE8F34}" destId="{E659041F-6D98-4613-885B-1D61B4A9E901}" srcOrd="2" destOrd="0" presId="urn:microsoft.com/office/officeart/2005/8/layout/hProcess11"/>
    <dgm:cxn modelId="{AEE904CD-3777-4BF7-A692-F3D0CF770A99}" type="presParOf" srcId="{E659041F-6D98-4613-885B-1D61B4A9E901}" destId="{835A7020-15CC-47F6-B50F-0A6CA855B2EB}" srcOrd="0" destOrd="0" presId="urn:microsoft.com/office/officeart/2005/8/layout/hProcess11"/>
    <dgm:cxn modelId="{BB46EA74-FE7A-49D7-9F92-34CC2A44CE92}" type="presParOf" srcId="{E659041F-6D98-4613-885B-1D61B4A9E901}" destId="{A434E874-78F0-4CCC-AEB3-B81EC82BF6C2}" srcOrd="1" destOrd="0" presId="urn:microsoft.com/office/officeart/2005/8/layout/hProcess11"/>
    <dgm:cxn modelId="{044FE3C4-9742-4E8B-BA1A-6486E3252006}" type="presParOf" srcId="{E659041F-6D98-4613-885B-1D61B4A9E901}" destId="{4ADF7540-4DBB-47D8-BEED-1B453EC8A775}" srcOrd="2" destOrd="0" presId="urn:microsoft.com/office/officeart/2005/8/layout/hProcess11"/>
    <dgm:cxn modelId="{3EB15B72-D6E2-4D2E-BB50-88A3733C3424}" type="presParOf" srcId="{BFC27861-B1DE-41A0-B79C-1405B5DE8F34}" destId="{CA42F0BF-E943-41CD-8F5D-07CEFD8B3D86}" srcOrd="3" destOrd="0" presId="urn:microsoft.com/office/officeart/2005/8/layout/hProcess11"/>
    <dgm:cxn modelId="{FC375895-277C-452F-AEAC-B4D28E6DDC74}" type="presParOf" srcId="{BFC27861-B1DE-41A0-B79C-1405B5DE8F34}" destId="{98A3BAC8-BEFA-446C-9BEA-354F5109B469}" srcOrd="4" destOrd="0" presId="urn:microsoft.com/office/officeart/2005/8/layout/hProcess11"/>
    <dgm:cxn modelId="{E6D34721-CFC6-488D-8FBE-65AD0195BB1E}" type="presParOf" srcId="{98A3BAC8-BEFA-446C-9BEA-354F5109B469}" destId="{AC065E8E-8E57-4352-B343-F1DD06B81CF9}" srcOrd="0" destOrd="0" presId="urn:microsoft.com/office/officeart/2005/8/layout/hProcess11"/>
    <dgm:cxn modelId="{9CC32BD4-8673-497B-8D3C-77994990D805}" type="presParOf" srcId="{98A3BAC8-BEFA-446C-9BEA-354F5109B469}" destId="{938076EC-5435-4C71-A9E9-D6623C220FE8}" srcOrd="1" destOrd="0" presId="urn:microsoft.com/office/officeart/2005/8/layout/hProcess11"/>
    <dgm:cxn modelId="{03BCFC00-5F23-4D05-B8D2-2C606A05EC74}" type="presParOf" srcId="{98A3BAC8-BEFA-446C-9BEA-354F5109B469}" destId="{7F4EEB92-593F-4CAD-8CE0-600CB64A3F9C}" srcOrd="2" destOrd="0" presId="urn:microsoft.com/office/officeart/2005/8/layout/hProcess1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A17DEF-2549-4D94-B47C-CE1393CEDBFB}" type="doc">
      <dgm:prSet loTypeId="urn:microsoft.com/office/officeart/2009/3/layout/SubStepProcess" loCatId="process" qsTypeId="urn:microsoft.com/office/officeart/2005/8/quickstyle/simple3" qsCatId="simple" csTypeId="urn:microsoft.com/office/officeart/2005/8/colors/accent1_1" csCatId="accent1" phldr="1"/>
      <dgm:spPr/>
      <dgm:t>
        <a:bodyPr/>
        <a:lstStyle/>
        <a:p>
          <a:endParaRPr lang="ru-RU"/>
        </a:p>
      </dgm:t>
    </dgm:pt>
    <dgm:pt modelId="{EEDB63F3-C596-4916-8E70-4A4B0B5B2713}">
      <dgm:prSet phldrT="[Текст]" custT="1"/>
      <dgm:spPr/>
      <dgm:t>
        <a:bodyPr/>
        <a:lstStyle/>
        <a:p>
          <a:r>
            <a:rPr lang="ru-RU" sz="3200" b="1" dirty="0" smtClean="0">
              <a:latin typeface="+mn-lt"/>
            </a:rPr>
            <a:t>Обязательные</a:t>
          </a:r>
          <a:r>
            <a:rPr lang="ru-RU" sz="4000" b="1" dirty="0" smtClean="0">
              <a:latin typeface="+mn-lt"/>
            </a:rPr>
            <a:t> </a:t>
          </a:r>
          <a:endParaRPr lang="ru-RU" sz="4000" b="1" dirty="0">
            <a:latin typeface="+mn-lt"/>
          </a:endParaRPr>
        </a:p>
      </dgm:t>
    </dgm:pt>
    <dgm:pt modelId="{6C1A52A4-636C-4258-8E51-04C74F56983E}" type="parTrans" cxnId="{03BE0168-E4C9-4D09-8DA7-21A49A136E73}">
      <dgm:prSet/>
      <dgm:spPr/>
      <dgm:t>
        <a:bodyPr/>
        <a:lstStyle/>
        <a:p>
          <a:endParaRPr lang="ru-RU" sz="1400">
            <a:latin typeface="+mn-lt"/>
          </a:endParaRPr>
        </a:p>
      </dgm:t>
    </dgm:pt>
    <dgm:pt modelId="{504EFAFD-E8AC-4830-8CF4-46338D9A82E1}" type="sibTrans" cxnId="{03BE0168-E4C9-4D09-8DA7-21A49A136E73}">
      <dgm:prSet/>
      <dgm:spPr/>
      <dgm:t>
        <a:bodyPr/>
        <a:lstStyle/>
        <a:p>
          <a:endParaRPr lang="ru-RU" sz="1400">
            <a:latin typeface="+mn-lt"/>
          </a:endParaRPr>
        </a:p>
      </dgm:t>
    </dgm:pt>
    <dgm:pt modelId="{C62622FA-765F-4C52-91C9-9F56EF1AE815}">
      <dgm:prSet phldrT="[Текст]" custT="1"/>
      <dgm:spPr/>
      <dgm:t>
        <a:bodyPr/>
        <a:lstStyle/>
        <a:p>
          <a:r>
            <a:rPr lang="ru-RU" sz="1400" dirty="0" smtClean="0">
              <a:latin typeface="+mn-lt"/>
            </a:rPr>
            <a:t>Государственные символы Российской Федерации</a:t>
          </a:r>
          <a:endParaRPr lang="ru-RU" sz="1400" dirty="0">
            <a:latin typeface="+mn-lt"/>
          </a:endParaRPr>
        </a:p>
      </dgm:t>
    </dgm:pt>
    <dgm:pt modelId="{2C20D662-D317-4EC9-B844-032979CFAEE3}" type="sibTrans" cxnId="{BAC77F74-6F06-42C3-B021-0942A1DED5BC}">
      <dgm:prSet/>
      <dgm:spPr/>
      <dgm:t>
        <a:bodyPr/>
        <a:lstStyle/>
        <a:p>
          <a:endParaRPr lang="ru-RU" sz="1400">
            <a:latin typeface="+mn-lt"/>
          </a:endParaRPr>
        </a:p>
      </dgm:t>
    </dgm:pt>
    <dgm:pt modelId="{310ECED1-D430-4ADC-AA84-E3834B0629CE}" type="parTrans" cxnId="{BAC77F74-6F06-42C3-B021-0942A1DED5BC}">
      <dgm:prSet/>
      <dgm:spPr/>
      <dgm:t>
        <a:bodyPr/>
        <a:lstStyle/>
        <a:p>
          <a:endParaRPr lang="ru-RU" sz="1400">
            <a:latin typeface="+mn-lt"/>
          </a:endParaRPr>
        </a:p>
      </dgm:t>
    </dgm:pt>
    <dgm:pt modelId="{7E8389C6-4C45-4A1C-8023-72B93806E3B3}">
      <dgm:prSet custT="1"/>
      <dgm:spPr/>
      <dgm:t>
        <a:bodyPr/>
        <a:lstStyle/>
        <a:p>
          <a:r>
            <a:rPr lang="ru-RU" sz="1400" dirty="0" smtClean="0">
              <a:latin typeface="+mn-lt"/>
            </a:rPr>
            <a:t>Возможности и проекты для детей</a:t>
          </a:r>
          <a:endParaRPr lang="ru-RU" sz="1400" dirty="0">
            <a:latin typeface="+mn-lt"/>
          </a:endParaRPr>
        </a:p>
      </dgm:t>
    </dgm:pt>
    <dgm:pt modelId="{C3BD3743-BBF2-458C-A173-B64E8A126212}" type="sibTrans" cxnId="{887FBA4F-29B0-404C-A523-6273B7BB1D31}">
      <dgm:prSet/>
      <dgm:spPr/>
      <dgm:t>
        <a:bodyPr/>
        <a:lstStyle/>
        <a:p>
          <a:endParaRPr lang="ru-RU" sz="1400">
            <a:latin typeface="+mn-lt"/>
          </a:endParaRPr>
        </a:p>
      </dgm:t>
    </dgm:pt>
    <dgm:pt modelId="{51612063-06A6-4406-98AF-DD3984A4A8E4}" type="parTrans" cxnId="{887FBA4F-29B0-404C-A523-6273B7BB1D31}">
      <dgm:prSet/>
      <dgm:spPr/>
      <dgm:t>
        <a:bodyPr/>
        <a:lstStyle/>
        <a:p>
          <a:endParaRPr lang="ru-RU" sz="1400">
            <a:latin typeface="+mn-lt"/>
          </a:endParaRPr>
        </a:p>
      </dgm:t>
    </dgm:pt>
    <dgm:pt modelId="{515C3765-B8FC-48E9-B3D5-6965F48D79EF}">
      <dgm:prSet custT="1"/>
      <dgm:spPr/>
      <dgm:t>
        <a:bodyPr/>
        <a:lstStyle/>
        <a:p>
          <a:r>
            <a:rPr lang="ru-RU" sz="1400" dirty="0" smtClean="0">
              <a:latin typeface="+mn-lt"/>
            </a:rPr>
            <a:t>РДДМ «Движение первых» </a:t>
          </a:r>
          <a:endParaRPr lang="ru-RU" sz="1400" dirty="0">
            <a:latin typeface="+mn-lt"/>
          </a:endParaRPr>
        </a:p>
      </dgm:t>
    </dgm:pt>
    <dgm:pt modelId="{71DA1A57-A4D9-4BA1-8C00-DC421D088DAB}" type="sibTrans" cxnId="{A588BD34-2A32-49D8-B6D9-F8F95EC4CE2F}">
      <dgm:prSet/>
      <dgm:spPr/>
      <dgm:t>
        <a:bodyPr/>
        <a:lstStyle/>
        <a:p>
          <a:endParaRPr lang="ru-RU" sz="1400">
            <a:latin typeface="+mn-lt"/>
          </a:endParaRPr>
        </a:p>
      </dgm:t>
    </dgm:pt>
    <dgm:pt modelId="{B8EEE3C6-4087-42D9-8840-1EFF09C5091A}" type="parTrans" cxnId="{A588BD34-2A32-49D8-B6D9-F8F95EC4CE2F}">
      <dgm:prSet/>
      <dgm:spPr/>
      <dgm:t>
        <a:bodyPr/>
        <a:lstStyle/>
        <a:p>
          <a:endParaRPr lang="ru-RU" sz="1400">
            <a:latin typeface="+mn-lt"/>
          </a:endParaRPr>
        </a:p>
      </dgm:t>
    </dgm:pt>
    <dgm:pt modelId="{8C5F38D1-862D-4B04-A711-0615A0B662DC}">
      <dgm:prSet custT="1"/>
      <dgm:spPr/>
      <dgm:t>
        <a:bodyPr/>
        <a:lstStyle/>
        <a:p>
          <a:r>
            <a:rPr lang="ru-RU" sz="1400" dirty="0" err="1" smtClean="0">
              <a:latin typeface="+mn-lt"/>
            </a:rPr>
            <a:t>Юнармия</a:t>
          </a:r>
          <a:endParaRPr lang="ru-RU" sz="1400" dirty="0">
            <a:latin typeface="+mn-lt"/>
          </a:endParaRPr>
        </a:p>
      </dgm:t>
    </dgm:pt>
    <dgm:pt modelId="{99AF0EB9-88EF-4F89-90CF-D3328B6D2330}" type="sibTrans" cxnId="{6FA299BA-5B72-4C21-A6DD-3A2462EF3F53}">
      <dgm:prSet/>
      <dgm:spPr/>
      <dgm:t>
        <a:bodyPr/>
        <a:lstStyle/>
        <a:p>
          <a:endParaRPr lang="ru-RU" sz="1400">
            <a:latin typeface="+mn-lt"/>
          </a:endParaRPr>
        </a:p>
      </dgm:t>
    </dgm:pt>
    <dgm:pt modelId="{E2087922-DC62-4844-91FC-FDB6EDB83405}" type="parTrans" cxnId="{6FA299BA-5B72-4C21-A6DD-3A2462EF3F53}">
      <dgm:prSet/>
      <dgm:spPr/>
      <dgm:t>
        <a:bodyPr/>
        <a:lstStyle/>
        <a:p>
          <a:endParaRPr lang="ru-RU" sz="1400">
            <a:latin typeface="+mn-lt"/>
          </a:endParaRPr>
        </a:p>
      </dgm:t>
    </dgm:pt>
    <dgm:pt modelId="{E0C423FA-7409-4D36-9252-1A406290E2B8}">
      <dgm:prSet custT="1"/>
      <dgm:spPr/>
      <dgm:t>
        <a:bodyPr/>
        <a:lstStyle/>
        <a:p>
          <a:r>
            <a:rPr lang="ru-RU" sz="1400" dirty="0" smtClean="0">
              <a:latin typeface="+mn-lt"/>
            </a:rPr>
            <a:t>Всероссийский студенческий проект «Твой ход»</a:t>
          </a:r>
          <a:endParaRPr lang="ru-RU" sz="1400" dirty="0">
            <a:latin typeface="+mn-lt"/>
          </a:endParaRPr>
        </a:p>
      </dgm:t>
    </dgm:pt>
    <dgm:pt modelId="{BDAB2C81-C63F-4E55-B556-7B38A0690ED4}" type="sibTrans" cxnId="{7284ABD8-0AC7-4274-BA0B-7F0DEF4B09A0}">
      <dgm:prSet/>
      <dgm:spPr/>
      <dgm:t>
        <a:bodyPr/>
        <a:lstStyle/>
        <a:p>
          <a:endParaRPr lang="ru-RU" sz="1400">
            <a:latin typeface="+mn-lt"/>
          </a:endParaRPr>
        </a:p>
      </dgm:t>
    </dgm:pt>
    <dgm:pt modelId="{35D39FE3-3DA7-440B-BF45-B7533F424D09}" type="parTrans" cxnId="{7284ABD8-0AC7-4274-BA0B-7F0DEF4B09A0}">
      <dgm:prSet/>
      <dgm:spPr/>
      <dgm:t>
        <a:bodyPr/>
        <a:lstStyle/>
        <a:p>
          <a:endParaRPr lang="ru-RU" sz="1400">
            <a:latin typeface="+mn-lt"/>
          </a:endParaRPr>
        </a:p>
      </dgm:t>
    </dgm:pt>
    <dgm:pt modelId="{1CC7FE50-C7DD-4B4C-A25A-7EF331C2EE2A}">
      <dgm:prSet custT="1"/>
      <dgm:spPr/>
      <dgm:t>
        <a:bodyPr/>
        <a:lstStyle/>
        <a:p>
          <a:r>
            <a:rPr lang="ru-RU" sz="1400" dirty="0" smtClean="0">
              <a:latin typeface="+mn-lt"/>
            </a:rPr>
            <a:t>Платформа проектов «Добро.</a:t>
          </a:r>
          <a:r>
            <a:rPr lang="en-US" sz="1400" dirty="0" smtClean="0">
              <a:latin typeface="+mn-lt"/>
            </a:rPr>
            <a:t>ru» </a:t>
          </a:r>
          <a:endParaRPr lang="ru-RU" sz="1400" dirty="0">
            <a:latin typeface="+mn-lt"/>
          </a:endParaRPr>
        </a:p>
      </dgm:t>
    </dgm:pt>
    <dgm:pt modelId="{858E1ACB-BC93-4599-9395-E92024642337}" type="sibTrans" cxnId="{BF205030-0133-469A-B3D3-A4E52F9FA1D3}">
      <dgm:prSet/>
      <dgm:spPr/>
      <dgm:t>
        <a:bodyPr/>
        <a:lstStyle/>
        <a:p>
          <a:endParaRPr lang="ru-RU" sz="1400">
            <a:latin typeface="+mn-lt"/>
          </a:endParaRPr>
        </a:p>
      </dgm:t>
    </dgm:pt>
    <dgm:pt modelId="{82FC84D9-A963-43BA-B512-945E5790B05A}" type="parTrans" cxnId="{BF205030-0133-469A-B3D3-A4E52F9FA1D3}">
      <dgm:prSet/>
      <dgm:spPr/>
      <dgm:t>
        <a:bodyPr/>
        <a:lstStyle/>
        <a:p>
          <a:endParaRPr lang="ru-RU" sz="1400">
            <a:latin typeface="+mn-lt"/>
          </a:endParaRPr>
        </a:p>
      </dgm:t>
    </dgm:pt>
    <dgm:pt modelId="{441253C0-FE66-4035-8A8F-A9C01CDEC393}">
      <dgm:prSet custT="1"/>
      <dgm:spPr/>
      <dgm:t>
        <a:bodyPr/>
        <a:lstStyle/>
        <a:p>
          <a:r>
            <a:rPr lang="ru-RU" sz="1400" dirty="0" smtClean="0">
              <a:latin typeface="+mn-lt"/>
            </a:rPr>
            <a:t>МДЦ «Артек», ВДЦ «Орленок», «Океан», «Смена»</a:t>
          </a:r>
          <a:endParaRPr lang="ru-RU" sz="1400" dirty="0">
            <a:latin typeface="+mn-lt"/>
          </a:endParaRPr>
        </a:p>
      </dgm:t>
    </dgm:pt>
    <dgm:pt modelId="{F75678A8-BE78-4558-BF23-D4871AF8F1B1}" type="sibTrans" cxnId="{5D29B8EA-E7B0-40CF-AFE1-014D71178DDE}">
      <dgm:prSet/>
      <dgm:spPr/>
      <dgm:t>
        <a:bodyPr/>
        <a:lstStyle/>
        <a:p>
          <a:endParaRPr lang="ru-RU" sz="1400">
            <a:latin typeface="+mn-lt"/>
          </a:endParaRPr>
        </a:p>
      </dgm:t>
    </dgm:pt>
    <dgm:pt modelId="{9802C4C5-7A72-450F-9E5E-9A1FECAEF8E8}" type="parTrans" cxnId="{5D29B8EA-E7B0-40CF-AFE1-014D71178DDE}">
      <dgm:prSet/>
      <dgm:spPr/>
      <dgm:t>
        <a:bodyPr/>
        <a:lstStyle/>
        <a:p>
          <a:endParaRPr lang="ru-RU" sz="1400">
            <a:latin typeface="+mn-lt"/>
          </a:endParaRPr>
        </a:p>
      </dgm:t>
    </dgm:pt>
    <dgm:pt modelId="{F036554C-3909-4F80-AE6F-EEF3E249B2BC}">
      <dgm:prSet custT="1"/>
      <dgm:spPr/>
      <dgm:t>
        <a:bodyPr/>
        <a:lstStyle/>
        <a:p>
          <a:r>
            <a:rPr lang="ru-RU" sz="1400" dirty="0" smtClean="0">
              <a:latin typeface="+mn-lt"/>
            </a:rPr>
            <a:t>Образовательный центр «Сириус»</a:t>
          </a:r>
          <a:endParaRPr lang="ru-RU" sz="1400" dirty="0">
            <a:latin typeface="+mn-lt"/>
          </a:endParaRPr>
        </a:p>
      </dgm:t>
    </dgm:pt>
    <dgm:pt modelId="{4A812B9D-91BB-4F49-AF6A-675BBE95676E}" type="sibTrans" cxnId="{94BD6A37-241B-4DF1-BCC0-6809591C7F92}">
      <dgm:prSet/>
      <dgm:spPr/>
      <dgm:t>
        <a:bodyPr/>
        <a:lstStyle/>
        <a:p>
          <a:endParaRPr lang="ru-RU" sz="1400">
            <a:latin typeface="+mn-lt"/>
          </a:endParaRPr>
        </a:p>
      </dgm:t>
    </dgm:pt>
    <dgm:pt modelId="{93FF2513-FE4E-40ED-BE66-03275ED1B2BF}" type="parTrans" cxnId="{94BD6A37-241B-4DF1-BCC0-6809591C7F92}">
      <dgm:prSet/>
      <dgm:spPr/>
      <dgm:t>
        <a:bodyPr/>
        <a:lstStyle/>
        <a:p>
          <a:endParaRPr lang="ru-RU" sz="1400">
            <a:latin typeface="+mn-lt"/>
          </a:endParaRPr>
        </a:p>
      </dgm:t>
    </dgm:pt>
    <dgm:pt modelId="{EC27EFDB-8551-4CF6-BC3A-858781B174D6}">
      <dgm:prSet custT="1"/>
      <dgm:spPr/>
      <dgm:t>
        <a:bodyPr/>
        <a:lstStyle/>
        <a:p>
          <a:r>
            <a:rPr lang="ru-RU" sz="1400" dirty="0" smtClean="0">
              <a:latin typeface="+mn-lt"/>
            </a:rPr>
            <a:t>Всероссийский проект «Билет в будущее»</a:t>
          </a:r>
          <a:endParaRPr lang="ru-RU" sz="1400" dirty="0">
            <a:latin typeface="+mn-lt"/>
          </a:endParaRPr>
        </a:p>
      </dgm:t>
    </dgm:pt>
    <dgm:pt modelId="{A0059069-6203-47E7-BEA0-7216E2C8F15D}" type="sibTrans" cxnId="{719547D8-D82A-4F3E-9749-0EF2CF6B7EA3}">
      <dgm:prSet/>
      <dgm:spPr/>
      <dgm:t>
        <a:bodyPr/>
        <a:lstStyle/>
        <a:p>
          <a:endParaRPr lang="ru-RU" sz="1400">
            <a:latin typeface="+mn-lt"/>
          </a:endParaRPr>
        </a:p>
      </dgm:t>
    </dgm:pt>
    <dgm:pt modelId="{56380DFA-3AC7-4AB4-AB64-E233AA523632}" type="parTrans" cxnId="{719547D8-D82A-4F3E-9749-0EF2CF6B7EA3}">
      <dgm:prSet/>
      <dgm:spPr/>
      <dgm:t>
        <a:bodyPr/>
        <a:lstStyle/>
        <a:p>
          <a:endParaRPr lang="ru-RU" sz="1400">
            <a:latin typeface="+mn-lt"/>
          </a:endParaRPr>
        </a:p>
      </dgm:t>
    </dgm:pt>
    <dgm:pt modelId="{B71E7BE9-ADA0-4DC9-A184-7B1850399B8B}">
      <dgm:prSet custT="1"/>
      <dgm:spPr/>
      <dgm:t>
        <a:bodyPr/>
        <a:lstStyle/>
        <a:p>
          <a:r>
            <a:rPr lang="ru-RU" sz="1400" dirty="0" smtClean="0">
              <a:latin typeface="+mn-lt"/>
            </a:rPr>
            <a:t>Всероссийский конкурс «Большая перемена» </a:t>
          </a:r>
          <a:endParaRPr lang="ru-RU" sz="1400" dirty="0">
            <a:latin typeface="+mn-lt"/>
          </a:endParaRPr>
        </a:p>
      </dgm:t>
    </dgm:pt>
    <dgm:pt modelId="{B142F8B2-16D1-4EEB-9A14-0CA32A478537}" type="sibTrans" cxnId="{DC042EF3-4847-42A2-A4BB-74318C8BE44B}">
      <dgm:prSet/>
      <dgm:spPr/>
      <dgm:t>
        <a:bodyPr/>
        <a:lstStyle/>
        <a:p>
          <a:endParaRPr lang="ru-RU" sz="1400">
            <a:latin typeface="+mn-lt"/>
          </a:endParaRPr>
        </a:p>
      </dgm:t>
    </dgm:pt>
    <dgm:pt modelId="{F8A34A96-0382-413C-8095-629869C55453}" type="parTrans" cxnId="{DC042EF3-4847-42A2-A4BB-74318C8BE44B}">
      <dgm:prSet/>
      <dgm:spPr/>
      <dgm:t>
        <a:bodyPr/>
        <a:lstStyle/>
        <a:p>
          <a:endParaRPr lang="ru-RU" sz="1400">
            <a:latin typeface="+mn-lt"/>
          </a:endParaRPr>
        </a:p>
      </dgm:t>
    </dgm:pt>
    <dgm:pt modelId="{4CC91A41-F16C-4D36-9D71-0699324B41A7}">
      <dgm:prSet custT="1"/>
      <dgm:spPr/>
      <dgm:t>
        <a:bodyPr/>
        <a:lstStyle/>
        <a:p>
          <a:r>
            <a:rPr lang="ru-RU" sz="1400" dirty="0" smtClean="0">
              <a:latin typeface="+mn-lt"/>
            </a:rPr>
            <a:t>Платформа проектов «Россия - страна возможностей»</a:t>
          </a:r>
          <a:endParaRPr lang="ru-RU" sz="1400" dirty="0">
            <a:latin typeface="+mn-lt"/>
          </a:endParaRPr>
        </a:p>
      </dgm:t>
    </dgm:pt>
    <dgm:pt modelId="{F793CE06-16FE-427F-A23E-9A46678FF5CB}" type="sibTrans" cxnId="{A141476F-FAA2-4232-B518-FD408BE8D074}">
      <dgm:prSet/>
      <dgm:spPr/>
      <dgm:t>
        <a:bodyPr/>
        <a:lstStyle/>
        <a:p>
          <a:endParaRPr lang="ru-RU" sz="1400">
            <a:latin typeface="+mn-lt"/>
          </a:endParaRPr>
        </a:p>
      </dgm:t>
    </dgm:pt>
    <dgm:pt modelId="{4A441F62-B2FD-40F6-B248-0BFB74956829}" type="parTrans" cxnId="{A141476F-FAA2-4232-B518-FD408BE8D074}">
      <dgm:prSet/>
      <dgm:spPr/>
      <dgm:t>
        <a:bodyPr/>
        <a:lstStyle/>
        <a:p>
          <a:endParaRPr lang="ru-RU" sz="1400">
            <a:latin typeface="+mn-lt"/>
          </a:endParaRPr>
        </a:p>
      </dgm:t>
    </dgm:pt>
    <dgm:pt modelId="{F90C51D1-3573-440F-832A-EC63AFB60E02}">
      <dgm:prSet custT="1"/>
      <dgm:spPr/>
      <dgm:t>
        <a:bodyPr/>
        <a:lstStyle/>
        <a:p>
          <a:r>
            <a:rPr lang="ru-RU" sz="1400" dirty="0" smtClean="0">
              <a:latin typeface="+mn-lt"/>
            </a:rPr>
            <a:t>Общество «ЗНАНИЕ» </a:t>
          </a:r>
          <a:endParaRPr lang="ru-RU" sz="1400" dirty="0">
            <a:latin typeface="+mn-lt"/>
          </a:endParaRPr>
        </a:p>
      </dgm:t>
    </dgm:pt>
    <dgm:pt modelId="{BDAB1DA2-8BD0-4C8A-A300-9198D7F9EC68}" type="sibTrans" cxnId="{09CDD3C7-DC55-47BE-B2DE-134725DB242D}">
      <dgm:prSet/>
      <dgm:spPr/>
      <dgm:t>
        <a:bodyPr/>
        <a:lstStyle/>
        <a:p>
          <a:endParaRPr lang="ru-RU" sz="1400">
            <a:latin typeface="+mn-lt"/>
          </a:endParaRPr>
        </a:p>
      </dgm:t>
    </dgm:pt>
    <dgm:pt modelId="{F91BC804-283F-4524-95AE-ABCA5CF60521}" type="parTrans" cxnId="{09CDD3C7-DC55-47BE-B2DE-134725DB242D}">
      <dgm:prSet/>
      <dgm:spPr/>
      <dgm:t>
        <a:bodyPr/>
        <a:lstStyle/>
        <a:p>
          <a:endParaRPr lang="ru-RU" sz="1400">
            <a:latin typeface="+mn-lt"/>
          </a:endParaRPr>
        </a:p>
      </dgm:t>
    </dgm:pt>
    <dgm:pt modelId="{6DC503FD-0528-41AA-9875-68508C0F61B8}">
      <dgm:prSet custT="1"/>
      <dgm:spPr/>
      <dgm:t>
        <a:bodyPr/>
        <a:lstStyle/>
        <a:p>
          <a:r>
            <a:rPr lang="ru-RU" sz="1400" dirty="0" smtClean="0">
              <a:latin typeface="+mn-lt"/>
            </a:rPr>
            <a:t>Программа воспитания детей младшего школьного возраста «Орлята России»</a:t>
          </a:r>
          <a:endParaRPr lang="ru-RU" sz="1400" dirty="0">
            <a:latin typeface="+mn-lt"/>
          </a:endParaRPr>
        </a:p>
      </dgm:t>
    </dgm:pt>
    <dgm:pt modelId="{3214A43C-24BB-48EF-AB84-16C206997797}" type="sibTrans" cxnId="{8845CF88-BAFB-410C-9227-72F6F99AF417}">
      <dgm:prSet/>
      <dgm:spPr/>
      <dgm:t>
        <a:bodyPr/>
        <a:lstStyle/>
        <a:p>
          <a:endParaRPr lang="ru-RU" sz="1400">
            <a:latin typeface="+mn-lt"/>
          </a:endParaRPr>
        </a:p>
      </dgm:t>
    </dgm:pt>
    <dgm:pt modelId="{D7578E61-CD46-4B69-B5B3-849957664EB7}" type="parTrans" cxnId="{8845CF88-BAFB-410C-9227-72F6F99AF417}">
      <dgm:prSet/>
      <dgm:spPr/>
      <dgm:t>
        <a:bodyPr/>
        <a:lstStyle/>
        <a:p>
          <a:endParaRPr lang="ru-RU" sz="1400">
            <a:latin typeface="+mn-lt"/>
          </a:endParaRPr>
        </a:p>
      </dgm:t>
    </dgm:pt>
    <dgm:pt modelId="{F453F134-8CDD-4B64-AEBF-CCE2C9B50CF4}">
      <dgm:prSet custT="1"/>
      <dgm:spPr/>
      <dgm:t>
        <a:bodyPr/>
        <a:lstStyle/>
        <a:p>
          <a:r>
            <a:rPr lang="ru-RU" sz="1400" dirty="0" smtClean="0">
              <a:latin typeface="+mn-lt"/>
            </a:rPr>
            <a:t>«Навигаторы Детства» </a:t>
          </a:r>
          <a:endParaRPr lang="ru-RU" sz="1400" dirty="0">
            <a:latin typeface="+mn-lt"/>
          </a:endParaRPr>
        </a:p>
      </dgm:t>
    </dgm:pt>
    <dgm:pt modelId="{AD4666E8-B36E-4E3B-803D-12A61477A4E4}" type="sibTrans" cxnId="{5D713530-3923-48F0-AE68-E9B606326C0F}">
      <dgm:prSet/>
      <dgm:spPr/>
      <dgm:t>
        <a:bodyPr/>
        <a:lstStyle/>
        <a:p>
          <a:endParaRPr lang="ru-RU" sz="1400">
            <a:latin typeface="+mn-lt"/>
          </a:endParaRPr>
        </a:p>
      </dgm:t>
    </dgm:pt>
    <dgm:pt modelId="{F3D6538D-791A-401A-A17F-A3EC6A46A5E0}" type="parTrans" cxnId="{5D713530-3923-48F0-AE68-E9B606326C0F}">
      <dgm:prSet/>
      <dgm:spPr/>
      <dgm:t>
        <a:bodyPr/>
        <a:lstStyle/>
        <a:p>
          <a:endParaRPr lang="ru-RU" sz="1400">
            <a:latin typeface="+mn-lt"/>
          </a:endParaRPr>
        </a:p>
      </dgm:t>
    </dgm:pt>
    <dgm:pt modelId="{1AB939CC-E54D-42E2-9860-BD2AA2D6C28C}">
      <dgm:prSet custT="1"/>
      <dgm:spPr/>
      <dgm:t>
        <a:bodyPr/>
        <a:lstStyle/>
        <a:p>
          <a:r>
            <a:rPr lang="ru-RU" sz="1400" dirty="0" smtClean="0">
              <a:latin typeface="+mn-lt"/>
            </a:rPr>
            <a:t>«Больше, чем путешествие»</a:t>
          </a:r>
          <a:endParaRPr lang="ru-RU" sz="1400" dirty="0">
            <a:latin typeface="+mn-lt"/>
          </a:endParaRPr>
        </a:p>
      </dgm:t>
    </dgm:pt>
    <dgm:pt modelId="{3677E152-5956-42D7-8B95-E3C04B267A6B}" type="sibTrans" cxnId="{44AD95C1-374E-4A23-9D7A-3CE560B3A288}">
      <dgm:prSet/>
      <dgm:spPr/>
      <dgm:t>
        <a:bodyPr/>
        <a:lstStyle/>
        <a:p>
          <a:endParaRPr lang="ru-RU" sz="1400">
            <a:latin typeface="+mn-lt"/>
          </a:endParaRPr>
        </a:p>
      </dgm:t>
    </dgm:pt>
    <dgm:pt modelId="{3FC6C923-6B45-4FDA-AC60-83E4D7859514}" type="parTrans" cxnId="{44AD95C1-374E-4A23-9D7A-3CE560B3A288}">
      <dgm:prSet/>
      <dgm:spPr/>
      <dgm:t>
        <a:bodyPr/>
        <a:lstStyle/>
        <a:p>
          <a:endParaRPr lang="ru-RU" sz="1400">
            <a:latin typeface="+mn-lt"/>
          </a:endParaRPr>
        </a:p>
      </dgm:t>
    </dgm:pt>
    <dgm:pt modelId="{5FE70AF9-C469-4E49-832C-21272A16700B}" type="pres">
      <dgm:prSet presAssocID="{60A17DEF-2549-4D94-B47C-CE1393CEDBFB}" presName="Name0" presStyleCnt="0">
        <dgm:presLayoutVars>
          <dgm:chMax val="7"/>
          <dgm:dir/>
          <dgm:animOne val="branch"/>
        </dgm:presLayoutVars>
      </dgm:prSet>
      <dgm:spPr/>
      <dgm:t>
        <a:bodyPr/>
        <a:lstStyle/>
        <a:p>
          <a:endParaRPr lang="ru-RU"/>
        </a:p>
      </dgm:t>
    </dgm:pt>
    <dgm:pt modelId="{994BF01B-941E-4974-B8EE-EBA5B4ED2A67}" type="pres">
      <dgm:prSet presAssocID="{EEDB63F3-C596-4916-8E70-4A4B0B5B2713}" presName="parTx1" presStyleLbl="node1" presStyleIdx="0" presStyleCnt="1"/>
      <dgm:spPr/>
      <dgm:t>
        <a:bodyPr/>
        <a:lstStyle/>
        <a:p>
          <a:endParaRPr lang="ru-RU"/>
        </a:p>
      </dgm:t>
    </dgm:pt>
    <dgm:pt modelId="{04EDE733-8436-4039-BDA4-49685F4A6D40}" type="pres">
      <dgm:prSet presAssocID="{EEDB63F3-C596-4916-8E70-4A4B0B5B2713}" presName="spPre1" presStyleCnt="0"/>
      <dgm:spPr/>
      <dgm:t>
        <a:bodyPr/>
        <a:lstStyle/>
        <a:p>
          <a:endParaRPr lang="ru-RU"/>
        </a:p>
      </dgm:t>
    </dgm:pt>
    <dgm:pt modelId="{9EB02EBF-58C2-4BD6-BE53-3BFD032DF778}" type="pres">
      <dgm:prSet presAssocID="{EEDB63F3-C596-4916-8E70-4A4B0B5B2713}" presName="chLin1" presStyleCnt="0"/>
      <dgm:spPr/>
      <dgm:t>
        <a:bodyPr/>
        <a:lstStyle/>
        <a:p>
          <a:endParaRPr lang="ru-RU"/>
        </a:p>
      </dgm:t>
    </dgm:pt>
    <dgm:pt modelId="{F87D6969-08EE-48AF-8ABE-0DABF5081CAB}" type="pres">
      <dgm:prSet presAssocID="{310ECED1-D430-4ADC-AA84-E3834B0629CE}" presName="Name11" presStyleLbl="parChTrans1D1" presStyleIdx="0" presStyleCnt="30"/>
      <dgm:spPr/>
      <dgm:t>
        <a:bodyPr/>
        <a:lstStyle/>
        <a:p>
          <a:endParaRPr lang="ru-RU"/>
        </a:p>
      </dgm:t>
    </dgm:pt>
    <dgm:pt modelId="{94C8E77C-D099-477A-B97C-6EAFE207F4CD}" type="pres">
      <dgm:prSet presAssocID="{C62622FA-765F-4C52-91C9-9F56EF1AE815}" presName="txAndLines1" presStyleCnt="0"/>
      <dgm:spPr/>
      <dgm:t>
        <a:bodyPr/>
        <a:lstStyle/>
        <a:p>
          <a:endParaRPr lang="ru-RU"/>
        </a:p>
      </dgm:t>
    </dgm:pt>
    <dgm:pt modelId="{D8A08C92-7DEF-4526-9F93-78801CBF3EE2}" type="pres">
      <dgm:prSet presAssocID="{C62622FA-765F-4C52-91C9-9F56EF1AE815}" presName="anchor1" presStyleCnt="0"/>
      <dgm:spPr/>
      <dgm:t>
        <a:bodyPr/>
        <a:lstStyle/>
        <a:p>
          <a:endParaRPr lang="ru-RU"/>
        </a:p>
      </dgm:t>
    </dgm:pt>
    <dgm:pt modelId="{538274ED-F656-4A19-AAD5-BBAEC2AF53F0}" type="pres">
      <dgm:prSet presAssocID="{C62622FA-765F-4C52-91C9-9F56EF1AE815}" presName="backup1" presStyleCnt="0"/>
      <dgm:spPr/>
      <dgm:t>
        <a:bodyPr/>
        <a:lstStyle/>
        <a:p>
          <a:endParaRPr lang="ru-RU"/>
        </a:p>
      </dgm:t>
    </dgm:pt>
    <dgm:pt modelId="{1D83D4BD-2E27-4E4A-B7CB-8EBA821336C8}" type="pres">
      <dgm:prSet presAssocID="{C62622FA-765F-4C52-91C9-9F56EF1AE815}" presName="preLine1" presStyleLbl="parChTrans1D1" presStyleIdx="1" presStyleCnt="30"/>
      <dgm:spPr/>
      <dgm:t>
        <a:bodyPr/>
        <a:lstStyle/>
        <a:p>
          <a:endParaRPr lang="ru-RU"/>
        </a:p>
      </dgm:t>
    </dgm:pt>
    <dgm:pt modelId="{E4AD1B08-BE0D-461C-8FBA-3EBFF4DA84AE}" type="pres">
      <dgm:prSet presAssocID="{C62622FA-765F-4C52-91C9-9F56EF1AE815}" presName="desTx1" presStyleLbl="revTx" presStyleIdx="0" presStyleCnt="0">
        <dgm:presLayoutVars>
          <dgm:bulletEnabled val="1"/>
        </dgm:presLayoutVars>
      </dgm:prSet>
      <dgm:spPr/>
      <dgm:t>
        <a:bodyPr/>
        <a:lstStyle/>
        <a:p>
          <a:endParaRPr lang="ru-RU"/>
        </a:p>
      </dgm:t>
    </dgm:pt>
    <dgm:pt modelId="{18D4AFB3-A4F2-44DB-AB40-E5978579C169}" type="pres">
      <dgm:prSet presAssocID="{51612063-06A6-4406-98AF-DD3984A4A8E4}" presName="Name11" presStyleLbl="parChTrans1D1" presStyleIdx="2" presStyleCnt="30"/>
      <dgm:spPr/>
      <dgm:t>
        <a:bodyPr/>
        <a:lstStyle/>
        <a:p>
          <a:endParaRPr lang="ru-RU"/>
        </a:p>
      </dgm:t>
    </dgm:pt>
    <dgm:pt modelId="{92ED6B5F-6D66-43CD-9AE4-70C7F570761F}" type="pres">
      <dgm:prSet presAssocID="{7E8389C6-4C45-4A1C-8023-72B93806E3B3}" presName="txAndLines1" presStyleCnt="0"/>
      <dgm:spPr/>
      <dgm:t>
        <a:bodyPr/>
        <a:lstStyle/>
        <a:p>
          <a:endParaRPr lang="ru-RU"/>
        </a:p>
      </dgm:t>
    </dgm:pt>
    <dgm:pt modelId="{E1F29EE3-AABE-4B79-B5A4-9F54CB72EEE4}" type="pres">
      <dgm:prSet presAssocID="{7E8389C6-4C45-4A1C-8023-72B93806E3B3}" presName="anchor1" presStyleCnt="0"/>
      <dgm:spPr/>
      <dgm:t>
        <a:bodyPr/>
        <a:lstStyle/>
        <a:p>
          <a:endParaRPr lang="ru-RU"/>
        </a:p>
      </dgm:t>
    </dgm:pt>
    <dgm:pt modelId="{E6F679BD-C95E-450C-B18B-5D07BDE73EAE}" type="pres">
      <dgm:prSet presAssocID="{7E8389C6-4C45-4A1C-8023-72B93806E3B3}" presName="backup1" presStyleCnt="0"/>
      <dgm:spPr/>
      <dgm:t>
        <a:bodyPr/>
        <a:lstStyle/>
        <a:p>
          <a:endParaRPr lang="ru-RU"/>
        </a:p>
      </dgm:t>
    </dgm:pt>
    <dgm:pt modelId="{77275542-0174-475E-9D64-AFF1D30F7C98}" type="pres">
      <dgm:prSet presAssocID="{7E8389C6-4C45-4A1C-8023-72B93806E3B3}" presName="preLine1" presStyleLbl="parChTrans1D1" presStyleIdx="3" presStyleCnt="30"/>
      <dgm:spPr/>
      <dgm:t>
        <a:bodyPr/>
        <a:lstStyle/>
        <a:p>
          <a:endParaRPr lang="ru-RU"/>
        </a:p>
      </dgm:t>
    </dgm:pt>
    <dgm:pt modelId="{966F9E49-DC98-4DA5-BD84-E7CA17CD191F}" type="pres">
      <dgm:prSet presAssocID="{7E8389C6-4C45-4A1C-8023-72B93806E3B3}" presName="desTx1" presStyleLbl="revTx" presStyleIdx="0" presStyleCnt="0">
        <dgm:presLayoutVars>
          <dgm:bulletEnabled val="1"/>
        </dgm:presLayoutVars>
      </dgm:prSet>
      <dgm:spPr/>
      <dgm:t>
        <a:bodyPr/>
        <a:lstStyle/>
        <a:p>
          <a:endParaRPr lang="ru-RU"/>
        </a:p>
      </dgm:t>
    </dgm:pt>
    <dgm:pt modelId="{1BCD3E9A-925B-447F-8D09-5D4CAF503543}" type="pres">
      <dgm:prSet presAssocID="{B8EEE3C6-4087-42D9-8840-1EFF09C5091A}" presName="Name11" presStyleLbl="parChTrans1D1" presStyleIdx="4" presStyleCnt="30"/>
      <dgm:spPr/>
      <dgm:t>
        <a:bodyPr/>
        <a:lstStyle/>
        <a:p>
          <a:endParaRPr lang="ru-RU"/>
        </a:p>
      </dgm:t>
    </dgm:pt>
    <dgm:pt modelId="{1AD32F92-A405-4898-AC9B-DBD22D2DC0FB}" type="pres">
      <dgm:prSet presAssocID="{515C3765-B8FC-48E9-B3D5-6965F48D79EF}" presName="txAndLines1" presStyleCnt="0"/>
      <dgm:spPr/>
      <dgm:t>
        <a:bodyPr/>
        <a:lstStyle/>
        <a:p>
          <a:endParaRPr lang="ru-RU"/>
        </a:p>
      </dgm:t>
    </dgm:pt>
    <dgm:pt modelId="{C76743BD-BD78-473D-B69D-F45334B1E882}" type="pres">
      <dgm:prSet presAssocID="{515C3765-B8FC-48E9-B3D5-6965F48D79EF}" presName="anchor1" presStyleCnt="0"/>
      <dgm:spPr/>
      <dgm:t>
        <a:bodyPr/>
        <a:lstStyle/>
        <a:p>
          <a:endParaRPr lang="ru-RU"/>
        </a:p>
      </dgm:t>
    </dgm:pt>
    <dgm:pt modelId="{8F5428BF-608A-4E89-8EA5-E4FCB76A32B6}" type="pres">
      <dgm:prSet presAssocID="{515C3765-B8FC-48E9-B3D5-6965F48D79EF}" presName="backup1" presStyleCnt="0"/>
      <dgm:spPr/>
      <dgm:t>
        <a:bodyPr/>
        <a:lstStyle/>
        <a:p>
          <a:endParaRPr lang="ru-RU"/>
        </a:p>
      </dgm:t>
    </dgm:pt>
    <dgm:pt modelId="{EBB28B8A-20D5-4702-9487-F69CC53B53E0}" type="pres">
      <dgm:prSet presAssocID="{515C3765-B8FC-48E9-B3D5-6965F48D79EF}" presName="preLine1" presStyleLbl="parChTrans1D1" presStyleIdx="5" presStyleCnt="30"/>
      <dgm:spPr/>
      <dgm:t>
        <a:bodyPr/>
        <a:lstStyle/>
        <a:p>
          <a:endParaRPr lang="ru-RU"/>
        </a:p>
      </dgm:t>
    </dgm:pt>
    <dgm:pt modelId="{74D0B3D5-D78C-41BA-9051-F60FEC7A9AA2}" type="pres">
      <dgm:prSet presAssocID="{515C3765-B8FC-48E9-B3D5-6965F48D79EF}" presName="desTx1" presStyleLbl="revTx" presStyleIdx="0" presStyleCnt="0">
        <dgm:presLayoutVars>
          <dgm:bulletEnabled val="1"/>
        </dgm:presLayoutVars>
      </dgm:prSet>
      <dgm:spPr/>
      <dgm:t>
        <a:bodyPr/>
        <a:lstStyle/>
        <a:p>
          <a:endParaRPr lang="ru-RU"/>
        </a:p>
      </dgm:t>
    </dgm:pt>
    <dgm:pt modelId="{AACA8738-65E6-457F-B654-61E38A6A0F89}" type="pres">
      <dgm:prSet presAssocID="{E2087922-DC62-4844-91FC-FDB6EDB83405}" presName="Name11" presStyleLbl="parChTrans1D1" presStyleIdx="6" presStyleCnt="30"/>
      <dgm:spPr/>
      <dgm:t>
        <a:bodyPr/>
        <a:lstStyle/>
        <a:p>
          <a:endParaRPr lang="ru-RU"/>
        </a:p>
      </dgm:t>
    </dgm:pt>
    <dgm:pt modelId="{8212DDD1-6D67-4437-A993-998628897A2E}" type="pres">
      <dgm:prSet presAssocID="{8C5F38D1-862D-4B04-A711-0615A0B662DC}" presName="txAndLines1" presStyleCnt="0"/>
      <dgm:spPr/>
      <dgm:t>
        <a:bodyPr/>
        <a:lstStyle/>
        <a:p>
          <a:endParaRPr lang="ru-RU"/>
        </a:p>
      </dgm:t>
    </dgm:pt>
    <dgm:pt modelId="{52E7F6A7-3B2D-4E9F-AE09-E60BE7A1FBA6}" type="pres">
      <dgm:prSet presAssocID="{8C5F38D1-862D-4B04-A711-0615A0B662DC}" presName="anchor1" presStyleCnt="0"/>
      <dgm:spPr/>
      <dgm:t>
        <a:bodyPr/>
        <a:lstStyle/>
        <a:p>
          <a:endParaRPr lang="ru-RU"/>
        </a:p>
      </dgm:t>
    </dgm:pt>
    <dgm:pt modelId="{A66509DF-8F93-499E-AF59-A3D3B814E90A}" type="pres">
      <dgm:prSet presAssocID="{8C5F38D1-862D-4B04-A711-0615A0B662DC}" presName="backup1" presStyleCnt="0"/>
      <dgm:spPr/>
      <dgm:t>
        <a:bodyPr/>
        <a:lstStyle/>
        <a:p>
          <a:endParaRPr lang="ru-RU"/>
        </a:p>
      </dgm:t>
    </dgm:pt>
    <dgm:pt modelId="{6330DF6F-89E1-4E39-A407-7E64BDF0B113}" type="pres">
      <dgm:prSet presAssocID="{8C5F38D1-862D-4B04-A711-0615A0B662DC}" presName="preLine1" presStyleLbl="parChTrans1D1" presStyleIdx="7" presStyleCnt="30"/>
      <dgm:spPr/>
      <dgm:t>
        <a:bodyPr/>
        <a:lstStyle/>
        <a:p>
          <a:endParaRPr lang="ru-RU"/>
        </a:p>
      </dgm:t>
    </dgm:pt>
    <dgm:pt modelId="{8E922739-1BC9-47B3-875A-679B88E2F3B0}" type="pres">
      <dgm:prSet presAssocID="{8C5F38D1-862D-4B04-A711-0615A0B662DC}" presName="desTx1" presStyleLbl="revTx" presStyleIdx="0" presStyleCnt="0">
        <dgm:presLayoutVars>
          <dgm:bulletEnabled val="1"/>
        </dgm:presLayoutVars>
      </dgm:prSet>
      <dgm:spPr/>
      <dgm:t>
        <a:bodyPr/>
        <a:lstStyle/>
        <a:p>
          <a:endParaRPr lang="ru-RU"/>
        </a:p>
      </dgm:t>
    </dgm:pt>
    <dgm:pt modelId="{BD649017-FD52-46CA-B7B0-3B45365DE55B}" type="pres">
      <dgm:prSet presAssocID="{35D39FE3-3DA7-440B-BF45-B7533F424D09}" presName="Name11" presStyleLbl="parChTrans1D1" presStyleIdx="8" presStyleCnt="30"/>
      <dgm:spPr/>
      <dgm:t>
        <a:bodyPr/>
        <a:lstStyle/>
        <a:p>
          <a:endParaRPr lang="ru-RU"/>
        </a:p>
      </dgm:t>
    </dgm:pt>
    <dgm:pt modelId="{CBD39540-44E2-46F0-968C-1CEFC8EB17E2}" type="pres">
      <dgm:prSet presAssocID="{E0C423FA-7409-4D36-9252-1A406290E2B8}" presName="txAndLines1" presStyleCnt="0"/>
      <dgm:spPr/>
      <dgm:t>
        <a:bodyPr/>
        <a:lstStyle/>
        <a:p>
          <a:endParaRPr lang="ru-RU"/>
        </a:p>
      </dgm:t>
    </dgm:pt>
    <dgm:pt modelId="{2BF5C1B9-6AD6-4B76-A3EE-0C53DAD32A8D}" type="pres">
      <dgm:prSet presAssocID="{E0C423FA-7409-4D36-9252-1A406290E2B8}" presName="anchor1" presStyleCnt="0"/>
      <dgm:spPr/>
      <dgm:t>
        <a:bodyPr/>
        <a:lstStyle/>
        <a:p>
          <a:endParaRPr lang="ru-RU"/>
        </a:p>
      </dgm:t>
    </dgm:pt>
    <dgm:pt modelId="{4BFF214B-E4A8-4CEE-AD33-12EA199F414C}" type="pres">
      <dgm:prSet presAssocID="{E0C423FA-7409-4D36-9252-1A406290E2B8}" presName="backup1" presStyleCnt="0"/>
      <dgm:spPr/>
      <dgm:t>
        <a:bodyPr/>
        <a:lstStyle/>
        <a:p>
          <a:endParaRPr lang="ru-RU"/>
        </a:p>
      </dgm:t>
    </dgm:pt>
    <dgm:pt modelId="{FDC0AE75-094D-419C-84F7-3F934AEFDD60}" type="pres">
      <dgm:prSet presAssocID="{E0C423FA-7409-4D36-9252-1A406290E2B8}" presName="preLine1" presStyleLbl="parChTrans1D1" presStyleIdx="9" presStyleCnt="30"/>
      <dgm:spPr/>
      <dgm:t>
        <a:bodyPr/>
        <a:lstStyle/>
        <a:p>
          <a:endParaRPr lang="ru-RU"/>
        </a:p>
      </dgm:t>
    </dgm:pt>
    <dgm:pt modelId="{EF955C9B-918F-4C80-BE2A-427F137BEB0A}" type="pres">
      <dgm:prSet presAssocID="{E0C423FA-7409-4D36-9252-1A406290E2B8}" presName="desTx1" presStyleLbl="revTx" presStyleIdx="0" presStyleCnt="0">
        <dgm:presLayoutVars>
          <dgm:bulletEnabled val="1"/>
        </dgm:presLayoutVars>
      </dgm:prSet>
      <dgm:spPr/>
      <dgm:t>
        <a:bodyPr/>
        <a:lstStyle/>
        <a:p>
          <a:endParaRPr lang="ru-RU"/>
        </a:p>
      </dgm:t>
    </dgm:pt>
    <dgm:pt modelId="{D2DF5376-F604-4937-948C-AE463BB7F641}" type="pres">
      <dgm:prSet presAssocID="{82FC84D9-A963-43BA-B512-945E5790B05A}" presName="Name11" presStyleLbl="parChTrans1D1" presStyleIdx="10" presStyleCnt="30"/>
      <dgm:spPr/>
      <dgm:t>
        <a:bodyPr/>
        <a:lstStyle/>
        <a:p>
          <a:endParaRPr lang="ru-RU"/>
        </a:p>
      </dgm:t>
    </dgm:pt>
    <dgm:pt modelId="{67B1AE82-654F-4203-ACCE-5D0526067C2F}" type="pres">
      <dgm:prSet presAssocID="{1CC7FE50-C7DD-4B4C-A25A-7EF331C2EE2A}" presName="txAndLines1" presStyleCnt="0"/>
      <dgm:spPr/>
      <dgm:t>
        <a:bodyPr/>
        <a:lstStyle/>
        <a:p>
          <a:endParaRPr lang="ru-RU"/>
        </a:p>
      </dgm:t>
    </dgm:pt>
    <dgm:pt modelId="{B1AE31C6-64EE-4AEC-8717-67C73D137245}" type="pres">
      <dgm:prSet presAssocID="{1CC7FE50-C7DD-4B4C-A25A-7EF331C2EE2A}" presName="anchor1" presStyleCnt="0"/>
      <dgm:spPr/>
      <dgm:t>
        <a:bodyPr/>
        <a:lstStyle/>
        <a:p>
          <a:endParaRPr lang="ru-RU"/>
        </a:p>
      </dgm:t>
    </dgm:pt>
    <dgm:pt modelId="{627BF233-3901-4244-9DD9-F8E756938582}" type="pres">
      <dgm:prSet presAssocID="{1CC7FE50-C7DD-4B4C-A25A-7EF331C2EE2A}" presName="backup1" presStyleCnt="0"/>
      <dgm:spPr/>
      <dgm:t>
        <a:bodyPr/>
        <a:lstStyle/>
        <a:p>
          <a:endParaRPr lang="ru-RU"/>
        </a:p>
      </dgm:t>
    </dgm:pt>
    <dgm:pt modelId="{656B32A8-85DC-4E26-921B-451CDF0F2AE3}" type="pres">
      <dgm:prSet presAssocID="{1CC7FE50-C7DD-4B4C-A25A-7EF331C2EE2A}" presName="preLine1" presStyleLbl="parChTrans1D1" presStyleIdx="11" presStyleCnt="30"/>
      <dgm:spPr/>
      <dgm:t>
        <a:bodyPr/>
        <a:lstStyle/>
        <a:p>
          <a:endParaRPr lang="ru-RU"/>
        </a:p>
      </dgm:t>
    </dgm:pt>
    <dgm:pt modelId="{B4545092-E913-4B03-A5D7-D1C10473EF42}" type="pres">
      <dgm:prSet presAssocID="{1CC7FE50-C7DD-4B4C-A25A-7EF331C2EE2A}" presName="desTx1" presStyleLbl="revTx" presStyleIdx="0" presStyleCnt="0">
        <dgm:presLayoutVars>
          <dgm:bulletEnabled val="1"/>
        </dgm:presLayoutVars>
      </dgm:prSet>
      <dgm:spPr/>
      <dgm:t>
        <a:bodyPr/>
        <a:lstStyle/>
        <a:p>
          <a:endParaRPr lang="ru-RU"/>
        </a:p>
      </dgm:t>
    </dgm:pt>
    <dgm:pt modelId="{DCD4DA02-709B-49EB-AC27-9FB9199C23E6}" type="pres">
      <dgm:prSet presAssocID="{9802C4C5-7A72-450F-9E5E-9A1FECAEF8E8}" presName="Name11" presStyleLbl="parChTrans1D1" presStyleIdx="12" presStyleCnt="30"/>
      <dgm:spPr/>
      <dgm:t>
        <a:bodyPr/>
        <a:lstStyle/>
        <a:p>
          <a:endParaRPr lang="ru-RU"/>
        </a:p>
      </dgm:t>
    </dgm:pt>
    <dgm:pt modelId="{BEFDD1BC-ADEA-4590-83A1-EA958BF6CDAA}" type="pres">
      <dgm:prSet presAssocID="{441253C0-FE66-4035-8A8F-A9C01CDEC393}" presName="txAndLines1" presStyleCnt="0"/>
      <dgm:spPr/>
      <dgm:t>
        <a:bodyPr/>
        <a:lstStyle/>
        <a:p>
          <a:endParaRPr lang="ru-RU"/>
        </a:p>
      </dgm:t>
    </dgm:pt>
    <dgm:pt modelId="{DF8ED5D1-7F9B-4E74-8243-AE1EC287D7D4}" type="pres">
      <dgm:prSet presAssocID="{441253C0-FE66-4035-8A8F-A9C01CDEC393}" presName="anchor1" presStyleCnt="0"/>
      <dgm:spPr/>
      <dgm:t>
        <a:bodyPr/>
        <a:lstStyle/>
        <a:p>
          <a:endParaRPr lang="ru-RU"/>
        </a:p>
      </dgm:t>
    </dgm:pt>
    <dgm:pt modelId="{27B7B9E0-1CB2-41F2-ACC3-312E45378653}" type="pres">
      <dgm:prSet presAssocID="{441253C0-FE66-4035-8A8F-A9C01CDEC393}" presName="backup1" presStyleCnt="0"/>
      <dgm:spPr/>
      <dgm:t>
        <a:bodyPr/>
        <a:lstStyle/>
        <a:p>
          <a:endParaRPr lang="ru-RU"/>
        </a:p>
      </dgm:t>
    </dgm:pt>
    <dgm:pt modelId="{DA86A0AC-4720-4B33-B5A2-7A4B41463568}" type="pres">
      <dgm:prSet presAssocID="{441253C0-FE66-4035-8A8F-A9C01CDEC393}" presName="preLine1" presStyleLbl="parChTrans1D1" presStyleIdx="13" presStyleCnt="30"/>
      <dgm:spPr/>
      <dgm:t>
        <a:bodyPr/>
        <a:lstStyle/>
        <a:p>
          <a:endParaRPr lang="ru-RU"/>
        </a:p>
      </dgm:t>
    </dgm:pt>
    <dgm:pt modelId="{035A9390-DACA-47DB-8ADC-C8F520533146}" type="pres">
      <dgm:prSet presAssocID="{441253C0-FE66-4035-8A8F-A9C01CDEC393}" presName="desTx1" presStyleLbl="revTx" presStyleIdx="0" presStyleCnt="0">
        <dgm:presLayoutVars>
          <dgm:bulletEnabled val="1"/>
        </dgm:presLayoutVars>
      </dgm:prSet>
      <dgm:spPr/>
      <dgm:t>
        <a:bodyPr/>
        <a:lstStyle/>
        <a:p>
          <a:endParaRPr lang="ru-RU"/>
        </a:p>
      </dgm:t>
    </dgm:pt>
    <dgm:pt modelId="{1A7A7324-5E6B-4762-A42F-1E56579A6701}" type="pres">
      <dgm:prSet presAssocID="{93FF2513-FE4E-40ED-BE66-03275ED1B2BF}" presName="Name11" presStyleLbl="parChTrans1D1" presStyleIdx="14" presStyleCnt="30"/>
      <dgm:spPr/>
      <dgm:t>
        <a:bodyPr/>
        <a:lstStyle/>
        <a:p>
          <a:endParaRPr lang="ru-RU"/>
        </a:p>
      </dgm:t>
    </dgm:pt>
    <dgm:pt modelId="{AEFFA65A-7CDC-41B0-9E89-039E465E4198}" type="pres">
      <dgm:prSet presAssocID="{F036554C-3909-4F80-AE6F-EEF3E249B2BC}" presName="txAndLines1" presStyleCnt="0"/>
      <dgm:spPr/>
      <dgm:t>
        <a:bodyPr/>
        <a:lstStyle/>
        <a:p>
          <a:endParaRPr lang="ru-RU"/>
        </a:p>
      </dgm:t>
    </dgm:pt>
    <dgm:pt modelId="{D37F2E56-76B1-44DD-B86E-02A6CB8E7011}" type="pres">
      <dgm:prSet presAssocID="{F036554C-3909-4F80-AE6F-EEF3E249B2BC}" presName="anchor1" presStyleCnt="0"/>
      <dgm:spPr/>
      <dgm:t>
        <a:bodyPr/>
        <a:lstStyle/>
        <a:p>
          <a:endParaRPr lang="ru-RU"/>
        </a:p>
      </dgm:t>
    </dgm:pt>
    <dgm:pt modelId="{83471780-5B68-479F-B6A1-9FA3151C8F49}" type="pres">
      <dgm:prSet presAssocID="{F036554C-3909-4F80-AE6F-EEF3E249B2BC}" presName="backup1" presStyleCnt="0"/>
      <dgm:spPr/>
      <dgm:t>
        <a:bodyPr/>
        <a:lstStyle/>
        <a:p>
          <a:endParaRPr lang="ru-RU"/>
        </a:p>
      </dgm:t>
    </dgm:pt>
    <dgm:pt modelId="{F7822B4E-1C9F-4C75-9DC7-035128AFE8B7}" type="pres">
      <dgm:prSet presAssocID="{F036554C-3909-4F80-AE6F-EEF3E249B2BC}" presName="preLine1" presStyleLbl="parChTrans1D1" presStyleIdx="15" presStyleCnt="30"/>
      <dgm:spPr/>
      <dgm:t>
        <a:bodyPr/>
        <a:lstStyle/>
        <a:p>
          <a:endParaRPr lang="ru-RU"/>
        </a:p>
      </dgm:t>
    </dgm:pt>
    <dgm:pt modelId="{7A14CA09-0A47-474F-990D-21B87F8C85F6}" type="pres">
      <dgm:prSet presAssocID="{F036554C-3909-4F80-AE6F-EEF3E249B2BC}" presName="desTx1" presStyleLbl="revTx" presStyleIdx="0" presStyleCnt="0">
        <dgm:presLayoutVars>
          <dgm:bulletEnabled val="1"/>
        </dgm:presLayoutVars>
      </dgm:prSet>
      <dgm:spPr/>
      <dgm:t>
        <a:bodyPr/>
        <a:lstStyle/>
        <a:p>
          <a:endParaRPr lang="ru-RU"/>
        </a:p>
      </dgm:t>
    </dgm:pt>
    <dgm:pt modelId="{73562730-E24A-40FA-BDD2-341C4E454522}" type="pres">
      <dgm:prSet presAssocID="{56380DFA-3AC7-4AB4-AB64-E233AA523632}" presName="Name11" presStyleLbl="parChTrans1D1" presStyleIdx="16" presStyleCnt="30"/>
      <dgm:spPr/>
      <dgm:t>
        <a:bodyPr/>
        <a:lstStyle/>
        <a:p>
          <a:endParaRPr lang="ru-RU"/>
        </a:p>
      </dgm:t>
    </dgm:pt>
    <dgm:pt modelId="{D7150BB9-1BD0-4634-A507-E86559C42E6C}" type="pres">
      <dgm:prSet presAssocID="{EC27EFDB-8551-4CF6-BC3A-858781B174D6}" presName="txAndLines1" presStyleCnt="0"/>
      <dgm:spPr/>
      <dgm:t>
        <a:bodyPr/>
        <a:lstStyle/>
        <a:p>
          <a:endParaRPr lang="ru-RU"/>
        </a:p>
      </dgm:t>
    </dgm:pt>
    <dgm:pt modelId="{380089AA-E9BC-4B8E-98B1-302AE6236116}" type="pres">
      <dgm:prSet presAssocID="{EC27EFDB-8551-4CF6-BC3A-858781B174D6}" presName="anchor1" presStyleCnt="0"/>
      <dgm:spPr/>
      <dgm:t>
        <a:bodyPr/>
        <a:lstStyle/>
        <a:p>
          <a:endParaRPr lang="ru-RU"/>
        </a:p>
      </dgm:t>
    </dgm:pt>
    <dgm:pt modelId="{40EEE81E-AF04-4BF6-9FDB-DFC60D10ECBF}" type="pres">
      <dgm:prSet presAssocID="{EC27EFDB-8551-4CF6-BC3A-858781B174D6}" presName="backup1" presStyleCnt="0"/>
      <dgm:spPr/>
      <dgm:t>
        <a:bodyPr/>
        <a:lstStyle/>
        <a:p>
          <a:endParaRPr lang="ru-RU"/>
        </a:p>
      </dgm:t>
    </dgm:pt>
    <dgm:pt modelId="{33375927-D27A-4305-880F-D1A73841536A}" type="pres">
      <dgm:prSet presAssocID="{EC27EFDB-8551-4CF6-BC3A-858781B174D6}" presName="preLine1" presStyleLbl="parChTrans1D1" presStyleIdx="17" presStyleCnt="30"/>
      <dgm:spPr/>
      <dgm:t>
        <a:bodyPr/>
        <a:lstStyle/>
        <a:p>
          <a:endParaRPr lang="ru-RU"/>
        </a:p>
      </dgm:t>
    </dgm:pt>
    <dgm:pt modelId="{73163DD3-6212-4F37-B54B-BE16D1490B29}" type="pres">
      <dgm:prSet presAssocID="{EC27EFDB-8551-4CF6-BC3A-858781B174D6}" presName="desTx1" presStyleLbl="revTx" presStyleIdx="0" presStyleCnt="0">
        <dgm:presLayoutVars>
          <dgm:bulletEnabled val="1"/>
        </dgm:presLayoutVars>
      </dgm:prSet>
      <dgm:spPr/>
      <dgm:t>
        <a:bodyPr/>
        <a:lstStyle/>
        <a:p>
          <a:endParaRPr lang="ru-RU"/>
        </a:p>
      </dgm:t>
    </dgm:pt>
    <dgm:pt modelId="{8443928E-0EBE-42C6-8644-EF74DD7DE4CF}" type="pres">
      <dgm:prSet presAssocID="{F8A34A96-0382-413C-8095-629869C55453}" presName="Name11" presStyleLbl="parChTrans1D1" presStyleIdx="18" presStyleCnt="30"/>
      <dgm:spPr/>
      <dgm:t>
        <a:bodyPr/>
        <a:lstStyle/>
        <a:p>
          <a:endParaRPr lang="ru-RU"/>
        </a:p>
      </dgm:t>
    </dgm:pt>
    <dgm:pt modelId="{E6315005-D64A-41FB-BB95-D9BC3FF7DF34}" type="pres">
      <dgm:prSet presAssocID="{B71E7BE9-ADA0-4DC9-A184-7B1850399B8B}" presName="txAndLines1" presStyleCnt="0"/>
      <dgm:spPr/>
      <dgm:t>
        <a:bodyPr/>
        <a:lstStyle/>
        <a:p>
          <a:endParaRPr lang="ru-RU"/>
        </a:p>
      </dgm:t>
    </dgm:pt>
    <dgm:pt modelId="{9D4FDDF7-9D2D-4FCA-AE4C-3F77FBA41E13}" type="pres">
      <dgm:prSet presAssocID="{B71E7BE9-ADA0-4DC9-A184-7B1850399B8B}" presName="anchor1" presStyleCnt="0"/>
      <dgm:spPr/>
      <dgm:t>
        <a:bodyPr/>
        <a:lstStyle/>
        <a:p>
          <a:endParaRPr lang="ru-RU"/>
        </a:p>
      </dgm:t>
    </dgm:pt>
    <dgm:pt modelId="{3304C052-8432-443A-9478-29CCF66A45FF}" type="pres">
      <dgm:prSet presAssocID="{B71E7BE9-ADA0-4DC9-A184-7B1850399B8B}" presName="backup1" presStyleCnt="0"/>
      <dgm:spPr/>
      <dgm:t>
        <a:bodyPr/>
        <a:lstStyle/>
        <a:p>
          <a:endParaRPr lang="ru-RU"/>
        </a:p>
      </dgm:t>
    </dgm:pt>
    <dgm:pt modelId="{E8A100B1-B679-485A-A92B-3B2EC2CD3AA4}" type="pres">
      <dgm:prSet presAssocID="{B71E7BE9-ADA0-4DC9-A184-7B1850399B8B}" presName="preLine1" presStyleLbl="parChTrans1D1" presStyleIdx="19" presStyleCnt="30"/>
      <dgm:spPr/>
      <dgm:t>
        <a:bodyPr/>
        <a:lstStyle/>
        <a:p>
          <a:endParaRPr lang="ru-RU"/>
        </a:p>
      </dgm:t>
    </dgm:pt>
    <dgm:pt modelId="{018A6A2B-37DD-44C9-B478-07297B940121}" type="pres">
      <dgm:prSet presAssocID="{B71E7BE9-ADA0-4DC9-A184-7B1850399B8B}" presName="desTx1" presStyleLbl="revTx" presStyleIdx="0" presStyleCnt="0">
        <dgm:presLayoutVars>
          <dgm:bulletEnabled val="1"/>
        </dgm:presLayoutVars>
      </dgm:prSet>
      <dgm:spPr/>
      <dgm:t>
        <a:bodyPr/>
        <a:lstStyle/>
        <a:p>
          <a:endParaRPr lang="ru-RU"/>
        </a:p>
      </dgm:t>
    </dgm:pt>
    <dgm:pt modelId="{CDB4584B-B83D-4D48-8AD7-80D3169EA0C2}" type="pres">
      <dgm:prSet presAssocID="{4A441F62-B2FD-40F6-B248-0BFB74956829}" presName="Name11" presStyleLbl="parChTrans1D1" presStyleIdx="20" presStyleCnt="30"/>
      <dgm:spPr/>
      <dgm:t>
        <a:bodyPr/>
        <a:lstStyle/>
        <a:p>
          <a:endParaRPr lang="ru-RU"/>
        </a:p>
      </dgm:t>
    </dgm:pt>
    <dgm:pt modelId="{97C077F7-BB7C-48EA-A728-ADE8894C0225}" type="pres">
      <dgm:prSet presAssocID="{4CC91A41-F16C-4D36-9D71-0699324B41A7}" presName="txAndLines1" presStyleCnt="0"/>
      <dgm:spPr/>
      <dgm:t>
        <a:bodyPr/>
        <a:lstStyle/>
        <a:p>
          <a:endParaRPr lang="ru-RU"/>
        </a:p>
      </dgm:t>
    </dgm:pt>
    <dgm:pt modelId="{22FDB1B5-5CA9-470C-9996-C1DA3D48EF80}" type="pres">
      <dgm:prSet presAssocID="{4CC91A41-F16C-4D36-9D71-0699324B41A7}" presName="anchor1" presStyleCnt="0"/>
      <dgm:spPr/>
      <dgm:t>
        <a:bodyPr/>
        <a:lstStyle/>
        <a:p>
          <a:endParaRPr lang="ru-RU"/>
        </a:p>
      </dgm:t>
    </dgm:pt>
    <dgm:pt modelId="{9C501B8F-E842-42F0-9581-4B8BF7013CEE}" type="pres">
      <dgm:prSet presAssocID="{4CC91A41-F16C-4D36-9D71-0699324B41A7}" presName="backup1" presStyleCnt="0"/>
      <dgm:spPr/>
      <dgm:t>
        <a:bodyPr/>
        <a:lstStyle/>
        <a:p>
          <a:endParaRPr lang="ru-RU"/>
        </a:p>
      </dgm:t>
    </dgm:pt>
    <dgm:pt modelId="{221576CA-328D-4247-ADF2-DBD0ABB380CF}" type="pres">
      <dgm:prSet presAssocID="{4CC91A41-F16C-4D36-9D71-0699324B41A7}" presName="preLine1" presStyleLbl="parChTrans1D1" presStyleIdx="21" presStyleCnt="30"/>
      <dgm:spPr/>
      <dgm:t>
        <a:bodyPr/>
        <a:lstStyle/>
        <a:p>
          <a:endParaRPr lang="ru-RU"/>
        </a:p>
      </dgm:t>
    </dgm:pt>
    <dgm:pt modelId="{4C0EF87F-666D-40AD-805C-110ACFB2F47C}" type="pres">
      <dgm:prSet presAssocID="{4CC91A41-F16C-4D36-9D71-0699324B41A7}" presName="desTx1" presStyleLbl="revTx" presStyleIdx="0" presStyleCnt="0">
        <dgm:presLayoutVars>
          <dgm:bulletEnabled val="1"/>
        </dgm:presLayoutVars>
      </dgm:prSet>
      <dgm:spPr/>
      <dgm:t>
        <a:bodyPr/>
        <a:lstStyle/>
        <a:p>
          <a:endParaRPr lang="ru-RU"/>
        </a:p>
      </dgm:t>
    </dgm:pt>
    <dgm:pt modelId="{BBEF2C7D-3AC4-4F20-9A57-1B3582A0CA31}" type="pres">
      <dgm:prSet presAssocID="{F91BC804-283F-4524-95AE-ABCA5CF60521}" presName="Name11" presStyleLbl="parChTrans1D1" presStyleIdx="22" presStyleCnt="30"/>
      <dgm:spPr/>
      <dgm:t>
        <a:bodyPr/>
        <a:lstStyle/>
        <a:p>
          <a:endParaRPr lang="ru-RU"/>
        </a:p>
      </dgm:t>
    </dgm:pt>
    <dgm:pt modelId="{0B0C617E-7F3C-4773-8896-780545DE4F48}" type="pres">
      <dgm:prSet presAssocID="{F90C51D1-3573-440F-832A-EC63AFB60E02}" presName="txAndLines1" presStyleCnt="0"/>
      <dgm:spPr/>
      <dgm:t>
        <a:bodyPr/>
        <a:lstStyle/>
        <a:p>
          <a:endParaRPr lang="ru-RU"/>
        </a:p>
      </dgm:t>
    </dgm:pt>
    <dgm:pt modelId="{C8B73E40-CEEC-4349-A30F-4B5E4EBCDE63}" type="pres">
      <dgm:prSet presAssocID="{F90C51D1-3573-440F-832A-EC63AFB60E02}" presName="anchor1" presStyleCnt="0"/>
      <dgm:spPr/>
      <dgm:t>
        <a:bodyPr/>
        <a:lstStyle/>
        <a:p>
          <a:endParaRPr lang="ru-RU"/>
        </a:p>
      </dgm:t>
    </dgm:pt>
    <dgm:pt modelId="{CF28299A-CDB2-44E0-A3F6-F40803513F4E}" type="pres">
      <dgm:prSet presAssocID="{F90C51D1-3573-440F-832A-EC63AFB60E02}" presName="backup1" presStyleCnt="0"/>
      <dgm:spPr/>
      <dgm:t>
        <a:bodyPr/>
        <a:lstStyle/>
        <a:p>
          <a:endParaRPr lang="ru-RU"/>
        </a:p>
      </dgm:t>
    </dgm:pt>
    <dgm:pt modelId="{EA9F959D-6673-40F4-B65A-4A81D762B149}" type="pres">
      <dgm:prSet presAssocID="{F90C51D1-3573-440F-832A-EC63AFB60E02}" presName="preLine1" presStyleLbl="parChTrans1D1" presStyleIdx="23" presStyleCnt="30"/>
      <dgm:spPr/>
      <dgm:t>
        <a:bodyPr/>
        <a:lstStyle/>
        <a:p>
          <a:endParaRPr lang="ru-RU"/>
        </a:p>
      </dgm:t>
    </dgm:pt>
    <dgm:pt modelId="{DF5122DE-97B5-4FA8-A2AC-D661541B6253}" type="pres">
      <dgm:prSet presAssocID="{F90C51D1-3573-440F-832A-EC63AFB60E02}" presName="desTx1" presStyleLbl="revTx" presStyleIdx="0" presStyleCnt="0">
        <dgm:presLayoutVars>
          <dgm:bulletEnabled val="1"/>
        </dgm:presLayoutVars>
      </dgm:prSet>
      <dgm:spPr/>
      <dgm:t>
        <a:bodyPr/>
        <a:lstStyle/>
        <a:p>
          <a:endParaRPr lang="ru-RU"/>
        </a:p>
      </dgm:t>
    </dgm:pt>
    <dgm:pt modelId="{7B94D1FE-6F6B-4AAF-B392-ACE0E812C375}" type="pres">
      <dgm:prSet presAssocID="{D7578E61-CD46-4B69-B5B3-849957664EB7}" presName="Name11" presStyleLbl="parChTrans1D1" presStyleIdx="24" presStyleCnt="30"/>
      <dgm:spPr/>
      <dgm:t>
        <a:bodyPr/>
        <a:lstStyle/>
        <a:p>
          <a:endParaRPr lang="ru-RU"/>
        </a:p>
      </dgm:t>
    </dgm:pt>
    <dgm:pt modelId="{75E0E54E-F3D4-4416-9EF7-C24B8A4C6515}" type="pres">
      <dgm:prSet presAssocID="{6DC503FD-0528-41AA-9875-68508C0F61B8}" presName="txAndLines1" presStyleCnt="0"/>
      <dgm:spPr/>
      <dgm:t>
        <a:bodyPr/>
        <a:lstStyle/>
        <a:p>
          <a:endParaRPr lang="ru-RU"/>
        </a:p>
      </dgm:t>
    </dgm:pt>
    <dgm:pt modelId="{8682D737-9B36-45E6-9017-46C21B75184D}" type="pres">
      <dgm:prSet presAssocID="{6DC503FD-0528-41AA-9875-68508C0F61B8}" presName="anchor1" presStyleCnt="0"/>
      <dgm:spPr/>
      <dgm:t>
        <a:bodyPr/>
        <a:lstStyle/>
        <a:p>
          <a:endParaRPr lang="ru-RU"/>
        </a:p>
      </dgm:t>
    </dgm:pt>
    <dgm:pt modelId="{A6B9CB99-4A31-4560-9C25-62BBEFE36198}" type="pres">
      <dgm:prSet presAssocID="{6DC503FD-0528-41AA-9875-68508C0F61B8}" presName="backup1" presStyleCnt="0"/>
      <dgm:spPr/>
      <dgm:t>
        <a:bodyPr/>
        <a:lstStyle/>
        <a:p>
          <a:endParaRPr lang="ru-RU"/>
        </a:p>
      </dgm:t>
    </dgm:pt>
    <dgm:pt modelId="{7C418D33-B3F5-4959-B7CD-10270B83EEE9}" type="pres">
      <dgm:prSet presAssocID="{6DC503FD-0528-41AA-9875-68508C0F61B8}" presName="preLine1" presStyleLbl="parChTrans1D1" presStyleIdx="25" presStyleCnt="30"/>
      <dgm:spPr/>
      <dgm:t>
        <a:bodyPr/>
        <a:lstStyle/>
        <a:p>
          <a:endParaRPr lang="ru-RU"/>
        </a:p>
      </dgm:t>
    </dgm:pt>
    <dgm:pt modelId="{4D707958-3CD5-4CEA-A6E1-DFBA6A60135D}" type="pres">
      <dgm:prSet presAssocID="{6DC503FD-0528-41AA-9875-68508C0F61B8}" presName="desTx1" presStyleLbl="revTx" presStyleIdx="0" presStyleCnt="0">
        <dgm:presLayoutVars>
          <dgm:bulletEnabled val="1"/>
        </dgm:presLayoutVars>
      </dgm:prSet>
      <dgm:spPr/>
      <dgm:t>
        <a:bodyPr/>
        <a:lstStyle/>
        <a:p>
          <a:endParaRPr lang="ru-RU"/>
        </a:p>
      </dgm:t>
    </dgm:pt>
    <dgm:pt modelId="{FF72DA59-B8FB-437C-B592-9E3D5EFFA869}" type="pres">
      <dgm:prSet presAssocID="{F3D6538D-791A-401A-A17F-A3EC6A46A5E0}" presName="Name11" presStyleLbl="parChTrans1D1" presStyleIdx="26" presStyleCnt="30"/>
      <dgm:spPr/>
      <dgm:t>
        <a:bodyPr/>
        <a:lstStyle/>
        <a:p>
          <a:endParaRPr lang="ru-RU"/>
        </a:p>
      </dgm:t>
    </dgm:pt>
    <dgm:pt modelId="{C6414FE1-3650-4810-B610-FD693702D99A}" type="pres">
      <dgm:prSet presAssocID="{F453F134-8CDD-4B64-AEBF-CCE2C9B50CF4}" presName="txAndLines1" presStyleCnt="0"/>
      <dgm:spPr/>
      <dgm:t>
        <a:bodyPr/>
        <a:lstStyle/>
        <a:p>
          <a:endParaRPr lang="ru-RU"/>
        </a:p>
      </dgm:t>
    </dgm:pt>
    <dgm:pt modelId="{2666F6DF-DACE-4D85-8928-CF5273E67922}" type="pres">
      <dgm:prSet presAssocID="{F453F134-8CDD-4B64-AEBF-CCE2C9B50CF4}" presName="anchor1" presStyleCnt="0"/>
      <dgm:spPr/>
      <dgm:t>
        <a:bodyPr/>
        <a:lstStyle/>
        <a:p>
          <a:endParaRPr lang="ru-RU"/>
        </a:p>
      </dgm:t>
    </dgm:pt>
    <dgm:pt modelId="{354B4BBE-64CC-4271-A0D5-2D079C834ECA}" type="pres">
      <dgm:prSet presAssocID="{F453F134-8CDD-4B64-AEBF-CCE2C9B50CF4}" presName="backup1" presStyleCnt="0"/>
      <dgm:spPr/>
      <dgm:t>
        <a:bodyPr/>
        <a:lstStyle/>
        <a:p>
          <a:endParaRPr lang="ru-RU"/>
        </a:p>
      </dgm:t>
    </dgm:pt>
    <dgm:pt modelId="{B90424D9-545A-47F3-8E5D-D53E9601BC59}" type="pres">
      <dgm:prSet presAssocID="{F453F134-8CDD-4B64-AEBF-CCE2C9B50CF4}" presName="preLine1" presStyleLbl="parChTrans1D1" presStyleIdx="27" presStyleCnt="30"/>
      <dgm:spPr/>
      <dgm:t>
        <a:bodyPr/>
        <a:lstStyle/>
        <a:p>
          <a:endParaRPr lang="ru-RU"/>
        </a:p>
      </dgm:t>
    </dgm:pt>
    <dgm:pt modelId="{69D1E320-3001-4D61-8AF2-1268DBACB11D}" type="pres">
      <dgm:prSet presAssocID="{F453F134-8CDD-4B64-AEBF-CCE2C9B50CF4}" presName="desTx1" presStyleLbl="revTx" presStyleIdx="0" presStyleCnt="0">
        <dgm:presLayoutVars>
          <dgm:bulletEnabled val="1"/>
        </dgm:presLayoutVars>
      </dgm:prSet>
      <dgm:spPr/>
      <dgm:t>
        <a:bodyPr/>
        <a:lstStyle/>
        <a:p>
          <a:endParaRPr lang="ru-RU"/>
        </a:p>
      </dgm:t>
    </dgm:pt>
    <dgm:pt modelId="{A5E2FB21-5D7C-409B-AC5B-80FD880BE516}" type="pres">
      <dgm:prSet presAssocID="{3FC6C923-6B45-4FDA-AC60-83E4D7859514}" presName="Name11" presStyleLbl="parChTrans1D1" presStyleIdx="28" presStyleCnt="30"/>
      <dgm:spPr/>
      <dgm:t>
        <a:bodyPr/>
        <a:lstStyle/>
        <a:p>
          <a:endParaRPr lang="ru-RU"/>
        </a:p>
      </dgm:t>
    </dgm:pt>
    <dgm:pt modelId="{BD2F3C9D-0EAF-4F26-8521-4EFE486269DD}" type="pres">
      <dgm:prSet presAssocID="{1AB939CC-E54D-42E2-9860-BD2AA2D6C28C}" presName="txAndLines1" presStyleCnt="0"/>
      <dgm:spPr/>
      <dgm:t>
        <a:bodyPr/>
        <a:lstStyle/>
        <a:p>
          <a:endParaRPr lang="ru-RU"/>
        </a:p>
      </dgm:t>
    </dgm:pt>
    <dgm:pt modelId="{8AE727FB-28EB-40FD-88CF-C6E6265BE4AB}" type="pres">
      <dgm:prSet presAssocID="{1AB939CC-E54D-42E2-9860-BD2AA2D6C28C}" presName="anchor1" presStyleCnt="0"/>
      <dgm:spPr/>
      <dgm:t>
        <a:bodyPr/>
        <a:lstStyle/>
        <a:p>
          <a:endParaRPr lang="ru-RU"/>
        </a:p>
      </dgm:t>
    </dgm:pt>
    <dgm:pt modelId="{CC7176AA-4364-4E7F-B84B-3BFD6F62D2E9}" type="pres">
      <dgm:prSet presAssocID="{1AB939CC-E54D-42E2-9860-BD2AA2D6C28C}" presName="backup1" presStyleCnt="0"/>
      <dgm:spPr/>
      <dgm:t>
        <a:bodyPr/>
        <a:lstStyle/>
        <a:p>
          <a:endParaRPr lang="ru-RU"/>
        </a:p>
      </dgm:t>
    </dgm:pt>
    <dgm:pt modelId="{7FEA88C0-9533-487B-832E-E4102E73B691}" type="pres">
      <dgm:prSet presAssocID="{1AB939CC-E54D-42E2-9860-BD2AA2D6C28C}" presName="preLine1" presStyleLbl="parChTrans1D1" presStyleIdx="29" presStyleCnt="30"/>
      <dgm:spPr/>
      <dgm:t>
        <a:bodyPr/>
        <a:lstStyle/>
        <a:p>
          <a:endParaRPr lang="ru-RU"/>
        </a:p>
      </dgm:t>
    </dgm:pt>
    <dgm:pt modelId="{189D3921-3A16-4839-99A7-6412133C5DC9}" type="pres">
      <dgm:prSet presAssocID="{1AB939CC-E54D-42E2-9860-BD2AA2D6C28C}" presName="desTx1" presStyleLbl="revTx" presStyleIdx="0" presStyleCnt="0">
        <dgm:presLayoutVars>
          <dgm:bulletEnabled val="1"/>
        </dgm:presLayoutVars>
      </dgm:prSet>
      <dgm:spPr/>
      <dgm:t>
        <a:bodyPr/>
        <a:lstStyle/>
        <a:p>
          <a:endParaRPr lang="ru-RU"/>
        </a:p>
      </dgm:t>
    </dgm:pt>
  </dgm:ptLst>
  <dgm:cxnLst>
    <dgm:cxn modelId="{CAC802F7-9E09-4552-83A3-137C15259254}" type="presOf" srcId="{F453F134-8CDD-4B64-AEBF-CCE2C9B50CF4}" destId="{69D1E320-3001-4D61-8AF2-1268DBACB11D}" srcOrd="0" destOrd="0" presId="urn:microsoft.com/office/officeart/2009/3/layout/SubStepProcess"/>
    <dgm:cxn modelId="{03BE0168-E4C9-4D09-8DA7-21A49A136E73}" srcId="{60A17DEF-2549-4D94-B47C-CE1393CEDBFB}" destId="{EEDB63F3-C596-4916-8E70-4A4B0B5B2713}" srcOrd="0" destOrd="0" parTransId="{6C1A52A4-636C-4258-8E51-04C74F56983E}" sibTransId="{504EFAFD-E8AC-4830-8CF4-46338D9A82E1}"/>
    <dgm:cxn modelId="{82046413-4AC0-4442-B429-4705C61C8C01}" type="presOf" srcId="{EC27EFDB-8551-4CF6-BC3A-858781B174D6}" destId="{73163DD3-6212-4F37-B54B-BE16D1490B29}" srcOrd="0" destOrd="0" presId="urn:microsoft.com/office/officeart/2009/3/layout/SubStepProcess"/>
    <dgm:cxn modelId="{A588BD34-2A32-49D8-B6D9-F8F95EC4CE2F}" srcId="{EEDB63F3-C596-4916-8E70-4A4B0B5B2713}" destId="{515C3765-B8FC-48E9-B3D5-6965F48D79EF}" srcOrd="2" destOrd="0" parTransId="{B8EEE3C6-4087-42D9-8840-1EFF09C5091A}" sibTransId="{71DA1A57-A4D9-4BA1-8C00-DC421D088DAB}"/>
    <dgm:cxn modelId="{8845CF88-BAFB-410C-9227-72F6F99AF417}" srcId="{EEDB63F3-C596-4916-8E70-4A4B0B5B2713}" destId="{6DC503FD-0528-41AA-9875-68508C0F61B8}" srcOrd="12" destOrd="0" parTransId="{D7578E61-CD46-4B69-B5B3-849957664EB7}" sibTransId="{3214A43C-24BB-48EF-AB84-16C206997797}"/>
    <dgm:cxn modelId="{887FBA4F-29B0-404C-A523-6273B7BB1D31}" srcId="{EEDB63F3-C596-4916-8E70-4A4B0B5B2713}" destId="{7E8389C6-4C45-4A1C-8023-72B93806E3B3}" srcOrd="1" destOrd="0" parTransId="{51612063-06A6-4406-98AF-DD3984A4A8E4}" sibTransId="{C3BD3743-BBF2-458C-A173-B64E8A126212}"/>
    <dgm:cxn modelId="{0F3FF923-6129-4A7F-B806-8FF1458DB62A}" type="presOf" srcId="{7E8389C6-4C45-4A1C-8023-72B93806E3B3}" destId="{966F9E49-DC98-4DA5-BD84-E7CA17CD191F}" srcOrd="0" destOrd="0" presId="urn:microsoft.com/office/officeart/2009/3/layout/SubStepProcess"/>
    <dgm:cxn modelId="{20590D8E-74D9-4AF0-8C44-14C8222AEFFA}" type="presOf" srcId="{1CC7FE50-C7DD-4B4C-A25A-7EF331C2EE2A}" destId="{B4545092-E913-4B03-A5D7-D1C10473EF42}" srcOrd="0" destOrd="0" presId="urn:microsoft.com/office/officeart/2009/3/layout/SubStepProcess"/>
    <dgm:cxn modelId="{A141476F-FAA2-4232-B518-FD408BE8D074}" srcId="{EEDB63F3-C596-4916-8E70-4A4B0B5B2713}" destId="{4CC91A41-F16C-4D36-9D71-0699324B41A7}" srcOrd="10" destOrd="0" parTransId="{4A441F62-B2FD-40F6-B248-0BFB74956829}" sibTransId="{F793CE06-16FE-427F-A23E-9A46678FF5CB}"/>
    <dgm:cxn modelId="{B9E9478A-9D80-4CFF-9F41-09C3E526D3F3}" type="presOf" srcId="{6DC503FD-0528-41AA-9875-68508C0F61B8}" destId="{4D707958-3CD5-4CEA-A6E1-DFBA6A60135D}" srcOrd="0" destOrd="0" presId="urn:microsoft.com/office/officeart/2009/3/layout/SubStepProcess"/>
    <dgm:cxn modelId="{2CBA1997-52ED-4197-8237-BF8B44963BF4}" type="presOf" srcId="{B71E7BE9-ADA0-4DC9-A184-7B1850399B8B}" destId="{018A6A2B-37DD-44C9-B478-07297B940121}" srcOrd="0" destOrd="0" presId="urn:microsoft.com/office/officeart/2009/3/layout/SubStepProcess"/>
    <dgm:cxn modelId="{257CFFF9-2B2D-42BE-B125-60942EAE9144}" type="presOf" srcId="{8C5F38D1-862D-4B04-A711-0615A0B662DC}" destId="{8E922739-1BC9-47B3-875A-679B88E2F3B0}" srcOrd="0" destOrd="0" presId="urn:microsoft.com/office/officeart/2009/3/layout/SubStepProcess"/>
    <dgm:cxn modelId="{A7893F34-656C-41F6-9AD6-84F35365E9BA}" type="presOf" srcId="{4CC91A41-F16C-4D36-9D71-0699324B41A7}" destId="{4C0EF87F-666D-40AD-805C-110ACFB2F47C}" srcOrd="0" destOrd="0" presId="urn:microsoft.com/office/officeart/2009/3/layout/SubStepProcess"/>
    <dgm:cxn modelId="{64941EE8-BCAE-42AD-AF6F-193452EFA903}" type="presOf" srcId="{441253C0-FE66-4035-8A8F-A9C01CDEC393}" destId="{035A9390-DACA-47DB-8ADC-C8F520533146}" srcOrd="0" destOrd="0" presId="urn:microsoft.com/office/officeart/2009/3/layout/SubStepProcess"/>
    <dgm:cxn modelId="{94BD6A37-241B-4DF1-BCC0-6809591C7F92}" srcId="{EEDB63F3-C596-4916-8E70-4A4B0B5B2713}" destId="{F036554C-3909-4F80-AE6F-EEF3E249B2BC}" srcOrd="7" destOrd="0" parTransId="{93FF2513-FE4E-40ED-BE66-03275ED1B2BF}" sibTransId="{4A812B9D-91BB-4F49-AF6A-675BBE95676E}"/>
    <dgm:cxn modelId="{2BCE91F3-BDC2-4803-A29F-04D656E1F11D}" type="presOf" srcId="{F90C51D1-3573-440F-832A-EC63AFB60E02}" destId="{DF5122DE-97B5-4FA8-A2AC-D661541B6253}" srcOrd="0" destOrd="0" presId="urn:microsoft.com/office/officeart/2009/3/layout/SubStepProcess"/>
    <dgm:cxn modelId="{508067DA-382D-4E6C-BBB8-73995BC17B4F}" type="presOf" srcId="{515C3765-B8FC-48E9-B3D5-6965F48D79EF}" destId="{74D0B3D5-D78C-41BA-9051-F60FEC7A9AA2}" srcOrd="0" destOrd="0" presId="urn:microsoft.com/office/officeart/2009/3/layout/SubStepProcess"/>
    <dgm:cxn modelId="{75ECA119-3BE4-4C4C-94CC-6AF285D0872A}" type="presOf" srcId="{C62622FA-765F-4C52-91C9-9F56EF1AE815}" destId="{E4AD1B08-BE0D-461C-8FBA-3EBFF4DA84AE}" srcOrd="0" destOrd="0" presId="urn:microsoft.com/office/officeart/2009/3/layout/SubStepProcess"/>
    <dgm:cxn modelId="{09A23CF5-5084-4152-A111-FAA70E665587}" type="presOf" srcId="{60A17DEF-2549-4D94-B47C-CE1393CEDBFB}" destId="{5FE70AF9-C469-4E49-832C-21272A16700B}" srcOrd="0" destOrd="0" presId="urn:microsoft.com/office/officeart/2009/3/layout/SubStepProcess"/>
    <dgm:cxn modelId="{44AD95C1-374E-4A23-9D7A-3CE560B3A288}" srcId="{EEDB63F3-C596-4916-8E70-4A4B0B5B2713}" destId="{1AB939CC-E54D-42E2-9860-BD2AA2D6C28C}" srcOrd="14" destOrd="0" parTransId="{3FC6C923-6B45-4FDA-AC60-83E4D7859514}" sibTransId="{3677E152-5956-42D7-8B95-E3C04B267A6B}"/>
    <dgm:cxn modelId="{FA772F30-0705-4E89-8B76-B78023A6410D}" type="presOf" srcId="{E0C423FA-7409-4D36-9252-1A406290E2B8}" destId="{EF955C9B-918F-4C80-BE2A-427F137BEB0A}" srcOrd="0" destOrd="0" presId="urn:microsoft.com/office/officeart/2009/3/layout/SubStepProcess"/>
    <dgm:cxn modelId="{DC042EF3-4847-42A2-A4BB-74318C8BE44B}" srcId="{EEDB63F3-C596-4916-8E70-4A4B0B5B2713}" destId="{B71E7BE9-ADA0-4DC9-A184-7B1850399B8B}" srcOrd="9" destOrd="0" parTransId="{F8A34A96-0382-413C-8095-629869C55453}" sibTransId="{B142F8B2-16D1-4EEB-9A14-0CA32A478537}"/>
    <dgm:cxn modelId="{719547D8-D82A-4F3E-9749-0EF2CF6B7EA3}" srcId="{EEDB63F3-C596-4916-8E70-4A4B0B5B2713}" destId="{EC27EFDB-8551-4CF6-BC3A-858781B174D6}" srcOrd="8" destOrd="0" parTransId="{56380DFA-3AC7-4AB4-AB64-E233AA523632}" sibTransId="{A0059069-6203-47E7-BEA0-7216E2C8F15D}"/>
    <dgm:cxn modelId="{5D713530-3923-48F0-AE68-E9B606326C0F}" srcId="{EEDB63F3-C596-4916-8E70-4A4B0B5B2713}" destId="{F453F134-8CDD-4B64-AEBF-CCE2C9B50CF4}" srcOrd="13" destOrd="0" parTransId="{F3D6538D-791A-401A-A17F-A3EC6A46A5E0}" sibTransId="{AD4666E8-B36E-4E3B-803D-12A61477A4E4}"/>
    <dgm:cxn modelId="{BF205030-0133-469A-B3D3-A4E52F9FA1D3}" srcId="{EEDB63F3-C596-4916-8E70-4A4B0B5B2713}" destId="{1CC7FE50-C7DD-4B4C-A25A-7EF331C2EE2A}" srcOrd="5" destOrd="0" parTransId="{82FC84D9-A963-43BA-B512-945E5790B05A}" sibTransId="{858E1ACB-BC93-4599-9395-E92024642337}"/>
    <dgm:cxn modelId="{EC645A25-43B8-457C-BBFF-A49510DB5D37}" type="presOf" srcId="{1AB939CC-E54D-42E2-9860-BD2AA2D6C28C}" destId="{189D3921-3A16-4839-99A7-6412133C5DC9}" srcOrd="0" destOrd="0" presId="urn:microsoft.com/office/officeart/2009/3/layout/SubStepProcess"/>
    <dgm:cxn modelId="{7284ABD8-0AC7-4274-BA0B-7F0DEF4B09A0}" srcId="{EEDB63F3-C596-4916-8E70-4A4B0B5B2713}" destId="{E0C423FA-7409-4D36-9252-1A406290E2B8}" srcOrd="4" destOrd="0" parTransId="{35D39FE3-3DA7-440B-BF45-B7533F424D09}" sibTransId="{BDAB2C81-C63F-4E55-B556-7B38A0690ED4}"/>
    <dgm:cxn modelId="{B22E0603-BA33-4856-B348-90534D56A24A}" type="presOf" srcId="{F036554C-3909-4F80-AE6F-EEF3E249B2BC}" destId="{7A14CA09-0A47-474F-990D-21B87F8C85F6}" srcOrd="0" destOrd="0" presId="urn:microsoft.com/office/officeart/2009/3/layout/SubStepProcess"/>
    <dgm:cxn modelId="{5D29B8EA-E7B0-40CF-AFE1-014D71178DDE}" srcId="{EEDB63F3-C596-4916-8E70-4A4B0B5B2713}" destId="{441253C0-FE66-4035-8A8F-A9C01CDEC393}" srcOrd="6" destOrd="0" parTransId="{9802C4C5-7A72-450F-9E5E-9A1FECAEF8E8}" sibTransId="{F75678A8-BE78-4558-BF23-D4871AF8F1B1}"/>
    <dgm:cxn modelId="{BAC77F74-6F06-42C3-B021-0942A1DED5BC}" srcId="{EEDB63F3-C596-4916-8E70-4A4B0B5B2713}" destId="{C62622FA-765F-4C52-91C9-9F56EF1AE815}" srcOrd="0" destOrd="0" parTransId="{310ECED1-D430-4ADC-AA84-E3834B0629CE}" sibTransId="{2C20D662-D317-4EC9-B844-032979CFAEE3}"/>
    <dgm:cxn modelId="{C4F24371-2834-4B31-85F1-B0178E4CEA18}" type="presOf" srcId="{EEDB63F3-C596-4916-8E70-4A4B0B5B2713}" destId="{994BF01B-941E-4974-B8EE-EBA5B4ED2A67}" srcOrd="0" destOrd="0" presId="urn:microsoft.com/office/officeart/2009/3/layout/SubStepProcess"/>
    <dgm:cxn modelId="{09CDD3C7-DC55-47BE-B2DE-134725DB242D}" srcId="{EEDB63F3-C596-4916-8E70-4A4B0B5B2713}" destId="{F90C51D1-3573-440F-832A-EC63AFB60E02}" srcOrd="11" destOrd="0" parTransId="{F91BC804-283F-4524-95AE-ABCA5CF60521}" sibTransId="{BDAB1DA2-8BD0-4C8A-A300-9198D7F9EC68}"/>
    <dgm:cxn modelId="{6FA299BA-5B72-4C21-A6DD-3A2462EF3F53}" srcId="{EEDB63F3-C596-4916-8E70-4A4B0B5B2713}" destId="{8C5F38D1-862D-4B04-A711-0615A0B662DC}" srcOrd="3" destOrd="0" parTransId="{E2087922-DC62-4844-91FC-FDB6EDB83405}" sibTransId="{99AF0EB9-88EF-4F89-90CF-D3328B6D2330}"/>
    <dgm:cxn modelId="{1E37DBC3-D8D8-4F50-8CFA-9D6FFED53D31}" type="presParOf" srcId="{5FE70AF9-C469-4E49-832C-21272A16700B}" destId="{994BF01B-941E-4974-B8EE-EBA5B4ED2A67}" srcOrd="0" destOrd="0" presId="urn:microsoft.com/office/officeart/2009/3/layout/SubStepProcess"/>
    <dgm:cxn modelId="{DED72553-DBFE-4BB3-A2F5-D80E2E47C70D}" type="presParOf" srcId="{5FE70AF9-C469-4E49-832C-21272A16700B}" destId="{04EDE733-8436-4039-BDA4-49685F4A6D40}" srcOrd="1" destOrd="0" presId="urn:microsoft.com/office/officeart/2009/3/layout/SubStepProcess"/>
    <dgm:cxn modelId="{7167EFD9-E74D-4ADD-8FCD-AE297C069E5B}" type="presParOf" srcId="{5FE70AF9-C469-4E49-832C-21272A16700B}" destId="{9EB02EBF-58C2-4BD6-BE53-3BFD032DF778}" srcOrd="2" destOrd="0" presId="urn:microsoft.com/office/officeart/2009/3/layout/SubStepProcess"/>
    <dgm:cxn modelId="{F8D10A96-DBF2-4AA6-87C5-BD7DF55AF668}" type="presParOf" srcId="{9EB02EBF-58C2-4BD6-BE53-3BFD032DF778}" destId="{F87D6969-08EE-48AF-8ABE-0DABF5081CAB}" srcOrd="0" destOrd="0" presId="urn:microsoft.com/office/officeart/2009/3/layout/SubStepProcess"/>
    <dgm:cxn modelId="{40F523DB-8A1F-4EA6-8762-B195B5D80515}" type="presParOf" srcId="{9EB02EBF-58C2-4BD6-BE53-3BFD032DF778}" destId="{94C8E77C-D099-477A-B97C-6EAFE207F4CD}" srcOrd="1" destOrd="0" presId="urn:microsoft.com/office/officeart/2009/3/layout/SubStepProcess"/>
    <dgm:cxn modelId="{80B63340-4009-4E93-AAE0-252E0C92E1B9}" type="presParOf" srcId="{94C8E77C-D099-477A-B97C-6EAFE207F4CD}" destId="{D8A08C92-7DEF-4526-9F93-78801CBF3EE2}" srcOrd="0" destOrd="0" presId="urn:microsoft.com/office/officeart/2009/3/layout/SubStepProcess"/>
    <dgm:cxn modelId="{5BA8B4E9-FD16-4623-8842-A5E56E54BB38}" type="presParOf" srcId="{94C8E77C-D099-477A-B97C-6EAFE207F4CD}" destId="{538274ED-F656-4A19-AAD5-BBAEC2AF53F0}" srcOrd="1" destOrd="0" presId="urn:microsoft.com/office/officeart/2009/3/layout/SubStepProcess"/>
    <dgm:cxn modelId="{AFB79F35-EE0C-4B94-B8D3-9D963FB78F54}" type="presParOf" srcId="{94C8E77C-D099-477A-B97C-6EAFE207F4CD}" destId="{1D83D4BD-2E27-4E4A-B7CB-8EBA821336C8}" srcOrd="2" destOrd="0" presId="urn:microsoft.com/office/officeart/2009/3/layout/SubStepProcess"/>
    <dgm:cxn modelId="{42E1CF61-525D-426E-9DA8-D6836B262C56}" type="presParOf" srcId="{94C8E77C-D099-477A-B97C-6EAFE207F4CD}" destId="{E4AD1B08-BE0D-461C-8FBA-3EBFF4DA84AE}" srcOrd="3" destOrd="0" presId="urn:microsoft.com/office/officeart/2009/3/layout/SubStepProcess"/>
    <dgm:cxn modelId="{1D76F9DA-5E29-4329-9234-7B9296C41DC5}" type="presParOf" srcId="{9EB02EBF-58C2-4BD6-BE53-3BFD032DF778}" destId="{18D4AFB3-A4F2-44DB-AB40-E5978579C169}" srcOrd="2" destOrd="0" presId="urn:microsoft.com/office/officeart/2009/3/layout/SubStepProcess"/>
    <dgm:cxn modelId="{D1D10177-CA5E-43D9-9949-90A23FED0511}" type="presParOf" srcId="{9EB02EBF-58C2-4BD6-BE53-3BFD032DF778}" destId="{92ED6B5F-6D66-43CD-9AE4-70C7F570761F}" srcOrd="3" destOrd="0" presId="urn:microsoft.com/office/officeart/2009/3/layout/SubStepProcess"/>
    <dgm:cxn modelId="{ACFA3288-F08B-4AD7-AD80-62BF45ABAF65}" type="presParOf" srcId="{92ED6B5F-6D66-43CD-9AE4-70C7F570761F}" destId="{E1F29EE3-AABE-4B79-B5A4-9F54CB72EEE4}" srcOrd="0" destOrd="0" presId="urn:microsoft.com/office/officeart/2009/3/layout/SubStepProcess"/>
    <dgm:cxn modelId="{6D8ACD36-8DE4-4778-95D0-66DAF00FAE9F}" type="presParOf" srcId="{92ED6B5F-6D66-43CD-9AE4-70C7F570761F}" destId="{E6F679BD-C95E-450C-B18B-5D07BDE73EAE}" srcOrd="1" destOrd="0" presId="urn:microsoft.com/office/officeart/2009/3/layout/SubStepProcess"/>
    <dgm:cxn modelId="{6D4F016E-A7A7-4578-89FA-378FA016076E}" type="presParOf" srcId="{92ED6B5F-6D66-43CD-9AE4-70C7F570761F}" destId="{77275542-0174-475E-9D64-AFF1D30F7C98}" srcOrd="2" destOrd="0" presId="urn:microsoft.com/office/officeart/2009/3/layout/SubStepProcess"/>
    <dgm:cxn modelId="{6821F398-0CAB-43EE-A50B-3630DAF004D5}" type="presParOf" srcId="{92ED6B5F-6D66-43CD-9AE4-70C7F570761F}" destId="{966F9E49-DC98-4DA5-BD84-E7CA17CD191F}" srcOrd="3" destOrd="0" presId="urn:microsoft.com/office/officeart/2009/3/layout/SubStepProcess"/>
    <dgm:cxn modelId="{3429BD30-5084-43D3-9B77-4800143FEA4B}" type="presParOf" srcId="{9EB02EBF-58C2-4BD6-BE53-3BFD032DF778}" destId="{1BCD3E9A-925B-447F-8D09-5D4CAF503543}" srcOrd="4" destOrd="0" presId="urn:microsoft.com/office/officeart/2009/3/layout/SubStepProcess"/>
    <dgm:cxn modelId="{D8E441C7-0B06-4E91-84EB-6E0FBAEEE086}" type="presParOf" srcId="{9EB02EBF-58C2-4BD6-BE53-3BFD032DF778}" destId="{1AD32F92-A405-4898-AC9B-DBD22D2DC0FB}" srcOrd="5" destOrd="0" presId="urn:microsoft.com/office/officeart/2009/3/layout/SubStepProcess"/>
    <dgm:cxn modelId="{4CEDAC58-6EA1-4954-89F2-17571A3A06DC}" type="presParOf" srcId="{1AD32F92-A405-4898-AC9B-DBD22D2DC0FB}" destId="{C76743BD-BD78-473D-B69D-F45334B1E882}" srcOrd="0" destOrd="0" presId="urn:microsoft.com/office/officeart/2009/3/layout/SubStepProcess"/>
    <dgm:cxn modelId="{F687DDA8-7B61-44FF-B1FA-50FC7057BB74}" type="presParOf" srcId="{1AD32F92-A405-4898-AC9B-DBD22D2DC0FB}" destId="{8F5428BF-608A-4E89-8EA5-E4FCB76A32B6}" srcOrd="1" destOrd="0" presId="urn:microsoft.com/office/officeart/2009/3/layout/SubStepProcess"/>
    <dgm:cxn modelId="{0C5F91DB-E637-4191-88FD-736F55224159}" type="presParOf" srcId="{1AD32F92-A405-4898-AC9B-DBD22D2DC0FB}" destId="{EBB28B8A-20D5-4702-9487-F69CC53B53E0}" srcOrd="2" destOrd="0" presId="urn:microsoft.com/office/officeart/2009/3/layout/SubStepProcess"/>
    <dgm:cxn modelId="{5B5D6B3A-7145-40CF-9613-47A0987E41ED}" type="presParOf" srcId="{1AD32F92-A405-4898-AC9B-DBD22D2DC0FB}" destId="{74D0B3D5-D78C-41BA-9051-F60FEC7A9AA2}" srcOrd="3" destOrd="0" presId="urn:microsoft.com/office/officeart/2009/3/layout/SubStepProcess"/>
    <dgm:cxn modelId="{FAD3A55D-83B4-46D7-A1A6-9540B90B25B5}" type="presParOf" srcId="{9EB02EBF-58C2-4BD6-BE53-3BFD032DF778}" destId="{AACA8738-65E6-457F-B654-61E38A6A0F89}" srcOrd="6" destOrd="0" presId="urn:microsoft.com/office/officeart/2009/3/layout/SubStepProcess"/>
    <dgm:cxn modelId="{97E9A83D-B902-4871-9CD9-38EABE0D8D13}" type="presParOf" srcId="{9EB02EBF-58C2-4BD6-BE53-3BFD032DF778}" destId="{8212DDD1-6D67-4437-A993-998628897A2E}" srcOrd="7" destOrd="0" presId="urn:microsoft.com/office/officeart/2009/3/layout/SubStepProcess"/>
    <dgm:cxn modelId="{A81E0300-2FED-440B-A73A-2E38461BB54C}" type="presParOf" srcId="{8212DDD1-6D67-4437-A993-998628897A2E}" destId="{52E7F6A7-3B2D-4E9F-AE09-E60BE7A1FBA6}" srcOrd="0" destOrd="0" presId="urn:microsoft.com/office/officeart/2009/3/layout/SubStepProcess"/>
    <dgm:cxn modelId="{BFDAC1B2-CE8B-435A-8F89-468E04ABA095}" type="presParOf" srcId="{8212DDD1-6D67-4437-A993-998628897A2E}" destId="{A66509DF-8F93-499E-AF59-A3D3B814E90A}" srcOrd="1" destOrd="0" presId="urn:microsoft.com/office/officeart/2009/3/layout/SubStepProcess"/>
    <dgm:cxn modelId="{848E2FBB-2A99-4377-8A7F-431298218A37}" type="presParOf" srcId="{8212DDD1-6D67-4437-A993-998628897A2E}" destId="{6330DF6F-89E1-4E39-A407-7E64BDF0B113}" srcOrd="2" destOrd="0" presId="urn:microsoft.com/office/officeart/2009/3/layout/SubStepProcess"/>
    <dgm:cxn modelId="{F6126A0E-5F7F-44A5-98E4-A04A37F454D6}" type="presParOf" srcId="{8212DDD1-6D67-4437-A993-998628897A2E}" destId="{8E922739-1BC9-47B3-875A-679B88E2F3B0}" srcOrd="3" destOrd="0" presId="urn:microsoft.com/office/officeart/2009/3/layout/SubStepProcess"/>
    <dgm:cxn modelId="{79F93D6E-F753-4869-9F9A-C144BDA26CCC}" type="presParOf" srcId="{9EB02EBF-58C2-4BD6-BE53-3BFD032DF778}" destId="{BD649017-FD52-46CA-B7B0-3B45365DE55B}" srcOrd="8" destOrd="0" presId="urn:microsoft.com/office/officeart/2009/3/layout/SubStepProcess"/>
    <dgm:cxn modelId="{DCFFFBA7-8D5A-4CEA-A1AC-A2F2B1CD8422}" type="presParOf" srcId="{9EB02EBF-58C2-4BD6-BE53-3BFD032DF778}" destId="{CBD39540-44E2-46F0-968C-1CEFC8EB17E2}" srcOrd="9" destOrd="0" presId="urn:microsoft.com/office/officeart/2009/3/layout/SubStepProcess"/>
    <dgm:cxn modelId="{038F2C1E-08FD-461C-B76A-E3D8ED0E35B9}" type="presParOf" srcId="{CBD39540-44E2-46F0-968C-1CEFC8EB17E2}" destId="{2BF5C1B9-6AD6-4B76-A3EE-0C53DAD32A8D}" srcOrd="0" destOrd="0" presId="urn:microsoft.com/office/officeart/2009/3/layout/SubStepProcess"/>
    <dgm:cxn modelId="{997FFB23-19A8-4CC1-B894-CDDF797FE9AB}" type="presParOf" srcId="{CBD39540-44E2-46F0-968C-1CEFC8EB17E2}" destId="{4BFF214B-E4A8-4CEE-AD33-12EA199F414C}" srcOrd="1" destOrd="0" presId="urn:microsoft.com/office/officeart/2009/3/layout/SubStepProcess"/>
    <dgm:cxn modelId="{46DE580B-62BB-42D0-A7AE-5AEDE9E144DB}" type="presParOf" srcId="{CBD39540-44E2-46F0-968C-1CEFC8EB17E2}" destId="{FDC0AE75-094D-419C-84F7-3F934AEFDD60}" srcOrd="2" destOrd="0" presId="urn:microsoft.com/office/officeart/2009/3/layout/SubStepProcess"/>
    <dgm:cxn modelId="{E566446D-C1DE-45D1-8BA6-026131C8E83C}" type="presParOf" srcId="{CBD39540-44E2-46F0-968C-1CEFC8EB17E2}" destId="{EF955C9B-918F-4C80-BE2A-427F137BEB0A}" srcOrd="3" destOrd="0" presId="urn:microsoft.com/office/officeart/2009/3/layout/SubStepProcess"/>
    <dgm:cxn modelId="{B3C170C4-463A-4344-9514-BEA3901E7FF9}" type="presParOf" srcId="{9EB02EBF-58C2-4BD6-BE53-3BFD032DF778}" destId="{D2DF5376-F604-4937-948C-AE463BB7F641}" srcOrd="10" destOrd="0" presId="urn:microsoft.com/office/officeart/2009/3/layout/SubStepProcess"/>
    <dgm:cxn modelId="{D2851B02-41AF-47B7-B2B5-C473B2C87C0D}" type="presParOf" srcId="{9EB02EBF-58C2-4BD6-BE53-3BFD032DF778}" destId="{67B1AE82-654F-4203-ACCE-5D0526067C2F}" srcOrd="11" destOrd="0" presId="urn:microsoft.com/office/officeart/2009/3/layout/SubStepProcess"/>
    <dgm:cxn modelId="{24AC1298-97F5-4571-96AA-F8D51F162E68}" type="presParOf" srcId="{67B1AE82-654F-4203-ACCE-5D0526067C2F}" destId="{B1AE31C6-64EE-4AEC-8717-67C73D137245}" srcOrd="0" destOrd="0" presId="urn:microsoft.com/office/officeart/2009/3/layout/SubStepProcess"/>
    <dgm:cxn modelId="{1A62D372-307D-489D-9EBF-D74FD5213BD7}" type="presParOf" srcId="{67B1AE82-654F-4203-ACCE-5D0526067C2F}" destId="{627BF233-3901-4244-9DD9-F8E756938582}" srcOrd="1" destOrd="0" presId="urn:microsoft.com/office/officeart/2009/3/layout/SubStepProcess"/>
    <dgm:cxn modelId="{0119A9C8-6C1D-4722-9355-72D4800F8332}" type="presParOf" srcId="{67B1AE82-654F-4203-ACCE-5D0526067C2F}" destId="{656B32A8-85DC-4E26-921B-451CDF0F2AE3}" srcOrd="2" destOrd="0" presId="urn:microsoft.com/office/officeart/2009/3/layout/SubStepProcess"/>
    <dgm:cxn modelId="{17EB299A-538C-4F04-9F63-4F5CF3BC05C2}" type="presParOf" srcId="{67B1AE82-654F-4203-ACCE-5D0526067C2F}" destId="{B4545092-E913-4B03-A5D7-D1C10473EF42}" srcOrd="3" destOrd="0" presId="urn:microsoft.com/office/officeart/2009/3/layout/SubStepProcess"/>
    <dgm:cxn modelId="{A3FCC21C-2C99-4137-B925-C9357334B728}" type="presParOf" srcId="{9EB02EBF-58C2-4BD6-BE53-3BFD032DF778}" destId="{DCD4DA02-709B-49EB-AC27-9FB9199C23E6}" srcOrd="12" destOrd="0" presId="urn:microsoft.com/office/officeart/2009/3/layout/SubStepProcess"/>
    <dgm:cxn modelId="{0983E26C-6E63-4307-A224-ECB794432230}" type="presParOf" srcId="{9EB02EBF-58C2-4BD6-BE53-3BFD032DF778}" destId="{BEFDD1BC-ADEA-4590-83A1-EA958BF6CDAA}" srcOrd="13" destOrd="0" presId="urn:microsoft.com/office/officeart/2009/3/layout/SubStepProcess"/>
    <dgm:cxn modelId="{BD8B5198-7C44-4A94-992D-21C3660718EA}" type="presParOf" srcId="{BEFDD1BC-ADEA-4590-83A1-EA958BF6CDAA}" destId="{DF8ED5D1-7F9B-4E74-8243-AE1EC287D7D4}" srcOrd="0" destOrd="0" presId="urn:microsoft.com/office/officeart/2009/3/layout/SubStepProcess"/>
    <dgm:cxn modelId="{D17D5830-8BC7-4640-A6AF-7523003B71C9}" type="presParOf" srcId="{BEFDD1BC-ADEA-4590-83A1-EA958BF6CDAA}" destId="{27B7B9E0-1CB2-41F2-ACC3-312E45378653}" srcOrd="1" destOrd="0" presId="urn:microsoft.com/office/officeart/2009/3/layout/SubStepProcess"/>
    <dgm:cxn modelId="{13FC4983-C11B-4D48-8C94-64B60842367C}" type="presParOf" srcId="{BEFDD1BC-ADEA-4590-83A1-EA958BF6CDAA}" destId="{DA86A0AC-4720-4B33-B5A2-7A4B41463568}" srcOrd="2" destOrd="0" presId="urn:microsoft.com/office/officeart/2009/3/layout/SubStepProcess"/>
    <dgm:cxn modelId="{F34B7BEC-1430-4D6A-9CB0-442449A879FE}" type="presParOf" srcId="{BEFDD1BC-ADEA-4590-83A1-EA958BF6CDAA}" destId="{035A9390-DACA-47DB-8ADC-C8F520533146}" srcOrd="3" destOrd="0" presId="urn:microsoft.com/office/officeart/2009/3/layout/SubStepProcess"/>
    <dgm:cxn modelId="{76083FC0-9528-4FE6-A3A9-C27043EC44DA}" type="presParOf" srcId="{9EB02EBF-58C2-4BD6-BE53-3BFD032DF778}" destId="{1A7A7324-5E6B-4762-A42F-1E56579A6701}" srcOrd="14" destOrd="0" presId="urn:microsoft.com/office/officeart/2009/3/layout/SubStepProcess"/>
    <dgm:cxn modelId="{811A4632-0870-4D55-BC83-63BF0B319779}" type="presParOf" srcId="{9EB02EBF-58C2-4BD6-BE53-3BFD032DF778}" destId="{AEFFA65A-7CDC-41B0-9E89-039E465E4198}" srcOrd="15" destOrd="0" presId="urn:microsoft.com/office/officeart/2009/3/layout/SubStepProcess"/>
    <dgm:cxn modelId="{18B60207-6577-4FA8-80E6-3AA7D3C09CF0}" type="presParOf" srcId="{AEFFA65A-7CDC-41B0-9E89-039E465E4198}" destId="{D37F2E56-76B1-44DD-B86E-02A6CB8E7011}" srcOrd="0" destOrd="0" presId="urn:microsoft.com/office/officeart/2009/3/layout/SubStepProcess"/>
    <dgm:cxn modelId="{E7BCC270-35FD-48C9-A7AD-3E694DE34E7C}" type="presParOf" srcId="{AEFFA65A-7CDC-41B0-9E89-039E465E4198}" destId="{83471780-5B68-479F-B6A1-9FA3151C8F49}" srcOrd="1" destOrd="0" presId="urn:microsoft.com/office/officeart/2009/3/layout/SubStepProcess"/>
    <dgm:cxn modelId="{E149D644-333C-4360-BB34-B7D3CD5F69A9}" type="presParOf" srcId="{AEFFA65A-7CDC-41B0-9E89-039E465E4198}" destId="{F7822B4E-1C9F-4C75-9DC7-035128AFE8B7}" srcOrd="2" destOrd="0" presId="urn:microsoft.com/office/officeart/2009/3/layout/SubStepProcess"/>
    <dgm:cxn modelId="{5E1E513B-0CAF-409F-93D5-8D4C98A0A1F1}" type="presParOf" srcId="{AEFFA65A-7CDC-41B0-9E89-039E465E4198}" destId="{7A14CA09-0A47-474F-990D-21B87F8C85F6}" srcOrd="3" destOrd="0" presId="urn:microsoft.com/office/officeart/2009/3/layout/SubStepProcess"/>
    <dgm:cxn modelId="{A18F5981-953D-4899-A69E-0461845309E6}" type="presParOf" srcId="{9EB02EBF-58C2-4BD6-BE53-3BFD032DF778}" destId="{73562730-E24A-40FA-BDD2-341C4E454522}" srcOrd="16" destOrd="0" presId="urn:microsoft.com/office/officeart/2009/3/layout/SubStepProcess"/>
    <dgm:cxn modelId="{53A0E247-9610-429F-9E00-72F95FB5F00E}" type="presParOf" srcId="{9EB02EBF-58C2-4BD6-BE53-3BFD032DF778}" destId="{D7150BB9-1BD0-4634-A507-E86559C42E6C}" srcOrd="17" destOrd="0" presId="urn:microsoft.com/office/officeart/2009/3/layout/SubStepProcess"/>
    <dgm:cxn modelId="{B5E8E5A5-78AF-4C82-A7DE-1DD2B4C868E6}" type="presParOf" srcId="{D7150BB9-1BD0-4634-A507-E86559C42E6C}" destId="{380089AA-E9BC-4B8E-98B1-302AE6236116}" srcOrd="0" destOrd="0" presId="urn:microsoft.com/office/officeart/2009/3/layout/SubStepProcess"/>
    <dgm:cxn modelId="{F90D87AF-3725-46E8-9FF0-3BF7F0FE1B98}" type="presParOf" srcId="{D7150BB9-1BD0-4634-A507-E86559C42E6C}" destId="{40EEE81E-AF04-4BF6-9FDB-DFC60D10ECBF}" srcOrd="1" destOrd="0" presId="urn:microsoft.com/office/officeart/2009/3/layout/SubStepProcess"/>
    <dgm:cxn modelId="{6E4E48EF-C09B-4B4D-A376-C07D97FBD6F0}" type="presParOf" srcId="{D7150BB9-1BD0-4634-A507-E86559C42E6C}" destId="{33375927-D27A-4305-880F-D1A73841536A}" srcOrd="2" destOrd="0" presId="urn:microsoft.com/office/officeart/2009/3/layout/SubStepProcess"/>
    <dgm:cxn modelId="{40B24855-1168-4CD1-A275-618CBB6728AF}" type="presParOf" srcId="{D7150BB9-1BD0-4634-A507-E86559C42E6C}" destId="{73163DD3-6212-4F37-B54B-BE16D1490B29}" srcOrd="3" destOrd="0" presId="urn:microsoft.com/office/officeart/2009/3/layout/SubStepProcess"/>
    <dgm:cxn modelId="{7AF2FD81-D5AD-458E-BCD1-499F0D33E1FC}" type="presParOf" srcId="{9EB02EBF-58C2-4BD6-BE53-3BFD032DF778}" destId="{8443928E-0EBE-42C6-8644-EF74DD7DE4CF}" srcOrd="18" destOrd="0" presId="urn:microsoft.com/office/officeart/2009/3/layout/SubStepProcess"/>
    <dgm:cxn modelId="{2B8E4468-E599-40F9-A2B8-5A9CFC6324DA}" type="presParOf" srcId="{9EB02EBF-58C2-4BD6-BE53-3BFD032DF778}" destId="{E6315005-D64A-41FB-BB95-D9BC3FF7DF34}" srcOrd="19" destOrd="0" presId="urn:microsoft.com/office/officeart/2009/3/layout/SubStepProcess"/>
    <dgm:cxn modelId="{DF7A420A-B7BE-4B69-8918-6F3C687FDCE2}" type="presParOf" srcId="{E6315005-D64A-41FB-BB95-D9BC3FF7DF34}" destId="{9D4FDDF7-9D2D-4FCA-AE4C-3F77FBA41E13}" srcOrd="0" destOrd="0" presId="urn:microsoft.com/office/officeart/2009/3/layout/SubStepProcess"/>
    <dgm:cxn modelId="{9F21EC08-4F2F-4BF0-95A3-D411D87B600C}" type="presParOf" srcId="{E6315005-D64A-41FB-BB95-D9BC3FF7DF34}" destId="{3304C052-8432-443A-9478-29CCF66A45FF}" srcOrd="1" destOrd="0" presId="urn:microsoft.com/office/officeart/2009/3/layout/SubStepProcess"/>
    <dgm:cxn modelId="{62B17849-58C2-46CF-9AA4-2790EF4E57FF}" type="presParOf" srcId="{E6315005-D64A-41FB-BB95-D9BC3FF7DF34}" destId="{E8A100B1-B679-485A-A92B-3B2EC2CD3AA4}" srcOrd="2" destOrd="0" presId="urn:microsoft.com/office/officeart/2009/3/layout/SubStepProcess"/>
    <dgm:cxn modelId="{7E2D9B87-C09A-446E-B31B-BB010F7A84A9}" type="presParOf" srcId="{E6315005-D64A-41FB-BB95-D9BC3FF7DF34}" destId="{018A6A2B-37DD-44C9-B478-07297B940121}" srcOrd="3" destOrd="0" presId="urn:microsoft.com/office/officeart/2009/3/layout/SubStepProcess"/>
    <dgm:cxn modelId="{F6D5B6AD-1EEE-453D-AFC9-4022FFC2A364}" type="presParOf" srcId="{9EB02EBF-58C2-4BD6-BE53-3BFD032DF778}" destId="{CDB4584B-B83D-4D48-8AD7-80D3169EA0C2}" srcOrd="20" destOrd="0" presId="urn:microsoft.com/office/officeart/2009/3/layout/SubStepProcess"/>
    <dgm:cxn modelId="{7DB7A113-67E8-40AD-9AF9-AC83C75845ED}" type="presParOf" srcId="{9EB02EBF-58C2-4BD6-BE53-3BFD032DF778}" destId="{97C077F7-BB7C-48EA-A728-ADE8894C0225}" srcOrd="21" destOrd="0" presId="urn:microsoft.com/office/officeart/2009/3/layout/SubStepProcess"/>
    <dgm:cxn modelId="{EBF0E55F-2976-4B94-A60B-39594A949713}" type="presParOf" srcId="{97C077F7-BB7C-48EA-A728-ADE8894C0225}" destId="{22FDB1B5-5CA9-470C-9996-C1DA3D48EF80}" srcOrd="0" destOrd="0" presId="urn:microsoft.com/office/officeart/2009/3/layout/SubStepProcess"/>
    <dgm:cxn modelId="{E52B8172-B74C-4529-8408-F6EB761E15C0}" type="presParOf" srcId="{97C077F7-BB7C-48EA-A728-ADE8894C0225}" destId="{9C501B8F-E842-42F0-9581-4B8BF7013CEE}" srcOrd="1" destOrd="0" presId="urn:microsoft.com/office/officeart/2009/3/layout/SubStepProcess"/>
    <dgm:cxn modelId="{194EAA65-9200-4C18-90C2-03292753A5DA}" type="presParOf" srcId="{97C077F7-BB7C-48EA-A728-ADE8894C0225}" destId="{221576CA-328D-4247-ADF2-DBD0ABB380CF}" srcOrd="2" destOrd="0" presId="urn:microsoft.com/office/officeart/2009/3/layout/SubStepProcess"/>
    <dgm:cxn modelId="{5DC358B8-947F-4747-A166-EDA8B4A36AD9}" type="presParOf" srcId="{97C077F7-BB7C-48EA-A728-ADE8894C0225}" destId="{4C0EF87F-666D-40AD-805C-110ACFB2F47C}" srcOrd="3" destOrd="0" presId="urn:microsoft.com/office/officeart/2009/3/layout/SubStepProcess"/>
    <dgm:cxn modelId="{C87246C6-ABBB-4F4C-8ECF-310CAE44D4C5}" type="presParOf" srcId="{9EB02EBF-58C2-4BD6-BE53-3BFD032DF778}" destId="{BBEF2C7D-3AC4-4F20-9A57-1B3582A0CA31}" srcOrd="22" destOrd="0" presId="urn:microsoft.com/office/officeart/2009/3/layout/SubStepProcess"/>
    <dgm:cxn modelId="{D79A76BD-FC0C-47E4-99C5-056E8482A6F4}" type="presParOf" srcId="{9EB02EBF-58C2-4BD6-BE53-3BFD032DF778}" destId="{0B0C617E-7F3C-4773-8896-780545DE4F48}" srcOrd="23" destOrd="0" presId="urn:microsoft.com/office/officeart/2009/3/layout/SubStepProcess"/>
    <dgm:cxn modelId="{D74EECDD-1F43-4CFB-80A8-C8D9A5DBE123}" type="presParOf" srcId="{0B0C617E-7F3C-4773-8896-780545DE4F48}" destId="{C8B73E40-CEEC-4349-A30F-4B5E4EBCDE63}" srcOrd="0" destOrd="0" presId="urn:microsoft.com/office/officeart/2009/3/layout/SubStepProcess"/>
    <dgm:cxn modelId="{1676BFEF-FB5B-4978-B570-B30B70580735}" type="presParOf" srcId="{0B0C617E-7F3C-4773-8896-780545DE4F48}" destId="{CF28299A-CDB2-44E0-A3F6-F40803513F4E}" srcOrd="1" destOrd="0" presId="urn:microsoft.com/office/officeart/2009/3/layout/SubStepProcess"/>
    <dgm:cxn modelId="{FCEB6ADA-452D-406D-A5D4-4D2AC3D60708}" type="presParOf" srcId="{0B0C617E-7F3C-4773-8896-780545DE4F48}" destId="{EA9F959D-6673-40F4-B65A-4A81D762B149}" srcOrd="2" destOrd="0" presId="urn:microsoft.com/office/officeart/2009/3/layout/SubStepProcess"/>
    <dgm:cxn modelId="{325A9861-626A-47F6-9EDF-68CC246D8581}" type="presParOf" srcId="{0B0C617E-7F3C-4773-8896-780545DE4F48}" destId="{DF5122DE-97B5-4FA8-A2AC-D661541B6253}" srcOrd="3" destOrd="0" presId="urn:microsoft.com/office/officeart/2009/3/layout/SubStepProcess"/>
    <dgm:cxn modelId="{B53D3B14-6F21-4007-87D2-E783EFF85069}" type="presParOf" srcId="{9EB02EBF-58C2-4BD6-BE53-3BFD032DF778}" destId="{7B94D1FE-6F6B-4AAF-B392-ACE0E812C375}" srcOrd="24" destOrd="0" presId="urn:microsoft.com/office/officeart/2009/3/layout/SubStepProcess"/>
    <dgm:cxn modelId="{5ECA088D-93A0-4B97-A40C-B08F50CFFF65}" type="presParOf" srcId="{9EB02EBF-58C2-4BD6-BE53-3BFD032DF778}" destId="{75E0E54E-F3D4-4416-9EF7-C24B8A4C6515}" srcOrd="25" destOrd="0" presId="urn:microsoft.com/office/officeart/2009/3/layout/SubStepProcess"/>
    <dgm:cxn modelId="{97AF3A0B-B550-4178-AB5C-655230F05627}" type="presParOf" srcId="{75E0E54E-F3D4-4416-9EF7-C24B8A4C6515}" destId="{8682D737-9B36-45E6-9017-46C21B75184D}" srcOrd="0" destOrd="0" presId="urn:microsoft.com/office/officeart/2009/3/layout/SubStepProcess"/>
    <dgm:cxn modelId="{8DC5224B-ED0F-4874-9CBB-33EEBACB583D}" type="presParOf" srcId="{75E0E54E-F3D4-4416-9EF7-C24B8A4C6515}" destId="{A6B9CB99-4A31-4560-9C25-62BBEFE36198}" srcOrd="1" destOrd="0" presId="urn:microsoft.com/office/officeart/2009/3/layout/SubStepProcess"/>
    <dgm:cxn modelId="{3E7A580F-F08A-41DD-BC2A-F79B3E244982}" type="presParOf" srcId="{75E0E54E-F3D4-4416-9EF7-C24B8A4C6515}" destId="{7C418D33-B3F5-4959-B7CD-10270B83EEE9}" srcOrd="2" destOrd="0" presId="urn:microsoft.com/office/officeart/2009/3/layout/SubStepProcess"/>
    <dgm:cxn modelId="{E0A7DE96-2B8A-44BF-B2D2-0D7A22D745DE}" type="presParOf" srcId="{75E0E54E-F3D4-4416-9EF7-C24B8A4C6515}" destId="{4D707958-3CD5-4CEA-A6E1-DFBA6A60135D}" srcOrd="3" destOrd="0" presId="urn:microsoft.com/office/officeart/2009/3/layout/SubStepProcess"/>
    <dgm:cxn modelId="{5D512A3E-658C-48EE-B2ED-F56FBF4FA44C}" type="presParOf" srcId="{9EB02EBF-58C2-4BD6-BE53-3BFD032DF778}" destId="{FF72DA59-B8FB-437C-B592-9E3D5EFFA869}" srcOrd="26" destOrd="0" presId="urn:microsoft.com/office/officeart/2009/3/layout/SubStepProcess"/>
    <dgm:cxn modelId="{5886BDAC-4850-44A6-8E10-0EB42A7C0C35}" type="presParOf" srcId="{9EB02EBF-58C2-4BD6-BE53-3BFD032DF778}" destId="{C6414FE1-3650-4810-B610-FD693702D99A}" srcOrd="27" destOrd="0" presId="urn:microsoft.com/office/officeart/2009/3/layout/SubStepProcess"/>
    <dgm:cxn modelId="{549BFB6C-F49F-49B0-A864-3093AA7E1752}" type="presParOf" srcId="{C6414FE1-3650-4810-B610-FD693702D99A}" destId="{2666F6DF-DACE-4D85-8928-CF5273E67922}" srcOrd="0" destOrd="0" presId="urn:microsoft.com/office/officeart/2009/3/layout/SubStepProcess"/>
    <dgm:cxn modelId="{64EB9B97-BFFC-4C40-97C3-A4EDEA7C00EE}" type="presParOf" srcId="{C6414FE1-3650-4810-B610-FD693702D99A}" destId="{354B4BBE-64CC-4271-A0D5-2D079C834ECA}" srcOrd="1" destOrd="0" presId="urn:microsoft.com/office/officeart/2009/3/layout/SubStepProcess"/>
    <dgm:cxn modelId="{06101387-23A7-4373-9764-753245090189}" type="presParOf" srcId="{C6414FE1-3650-4810-B610-FD693702D99A}" destId="{B90424D9-545A-47F3-8E5D-D53E9601BC59}" srcOrd="2" destOrd="0" presId="urn:microsoft.com/office/officeart/2009/3/layout/SubStepProcess"/>
    <dgm:cxn modelId="{CD466F2F-AA07-49A8-B3CB-18D97C617003}" type="presParOf" srcId="{C6414FE1-3650-4810-B610-FD693702D99A}" destId="{69D1E320-3001-4D61-8AF2-1268DBACB11D}" srcOrd="3" destOrd="0" presId="urn:microsoft.com/office/officeart/2009/3/layout/SubStepProcess"/>
    <dgm:cxn modelId="{CA155700-ABDA-44C7-AB55-1DC41E6E1475}" type="presParOf" srcId="{9EB02EBF-58C2-4BD6-BE53-3BFD032DF778}" destId="{A5E2FB21-5D7C-409B-AC5B-80FD880BE516}" srcOrd="28" destOrd="0" presId="urn:microsoft.com/office/officeart/2009/3/layout/SubStepProcess"/>
    <dgm:cxn modelId="{53130996-CA9C-4C3F-B78B-E8A8A982CD9E}" type="presParOf" srcId="{9EB02EBF-58C2-4BD6-BE53-3BFD032DF778}" destId="{BD2F3C9D-0EAF-4F26-8521-4EFE486269DD}" srcOrd="29" destOrd="0" presId="urn:microsoft.com/office/officeart/2009/3/layout/SubStepProcess"/>
    <dgm:cxn modelId="{C6C19FDE-E245-412F-92DE-3CC5884165C7}" type="presParOf" srcId="{BD2F3C9D-0EAF-4F26-8521-4EFE486269DD}" destId="{8AE727FB-28EB-40FD-88CF-C6E6265BE4AB}" srcOrd="0" destOrd="0" presId="urn:microsoft.com/office/officeart/2009/3/layout/SubStepProcess"/>
    <dgm:cxn modelId="{E979F69E-F115-479D-9661-8DA5365AE1F4}" type="presParOf" srcId="{BD2F3C9D-0EAF-4F26-8521-4EFE486269DD}" destId="{CC7176AA-4364-4E7F-B84B-3BFD6F62D2E9}" srcOrd="1" destOrd="0" presId="urn:microsoft.com/office/officeart/2009/3/layout/SubStepProcess"/>
    <dgm:cxn modelId="{6AF3ED7F-7A5E-49A8-AE58-24BD7D127F32}" type="presParOf" srcId="{BD2F3C9D-0EAF-4F26-8521-4EFE486269DD}" destId="{7FEA88C0-9533-487B-832E-E4102E73B691}" srcOrd="2" destOrd="0" presId="urn:microsoft.com/office/officeart/2009/3/layout/SubStepProcess"/>
    <dgm:cxn modelId="{C99EB185-809E-475A-982C-DBE3FE7AD1C5}" type="presParOf" srcId="{BD2F3C9D-0EAF-4F26-8521-4EFE486269DD}" destId="{189D3921-3A16-4839-99A7-6412133C5DC9}" srcOrd="3" destOrd="0" presId="urn:microsoft.com/office/officeart/2009/3/layout/SubStep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A17DEF-2549-4D94-B47C-CE1393CEDBFB}" type="doc">
      <dgm:prSet loTypeId="urn:microsoft.com/office/officeart/2009/3/layout/SubStepProcess" loCatId="process" qsTypeId="urn:microsoft.com/office/officeart/2005/8/quickstyle/simple3" qsCatId="simple" csTypeId="urn:microsoft.com/office/officeart/2005/8/colors/accent1_1" csCatId="accent1" phldr="1"/>
      <dgm:spPr/>
      <dgm:t>
        <a:bodyPr/>
        <a:lstStyle/>
        <a:p>
          <a:endParaRPr lang="ru-RU"/>
        </a:p>
      </dgm:t>
    </dgm:pt>
    <dgm:pt modelId="{5EDA5FE8-F9C7-4628-A4B3-C52680CA58CF}">
      <dgm:prSet phldrT="[Текст]" custT="1"/>
      <dgm:spPr/>
      <dgm:t>
        <a:bodyPr/>
        <a:lstStyle/>
        <a:p>
          <a:r>
            <a:rPr lang="ru-RU" sz="3200" b="1" dirty="0" smtClean="0">
              <a:latin typeface="+mn-lt"/>
            </a:rPr>
            <a:t>Тематические</a:t>
          </a:r>
          <a:endParaRPr lang="ru-RU" sz="3200" b="1" dirty="0">
            <a:latin typeface="+mn-lt"/>
          </a:endParaRPr>
        </a:p>
      </dgm:t>
    </dgm:pt>
    <dgm:pt modelId="{7404AB27-3E93-4431-A714-D5D06CD40A76}" type="parTrans" cxnId="{75A104B4-FEC2-427F-A2C6-7F00D4B1B2F3}">
      <dgm:prSet/>
      <dgm:spPr/>
      <dgm:t>
        <a:bodyPr/>
        <a:lstStyle/>
        <a:p>
          <a:endParaRPr lang="ru-RU" sz="2000">
            <a:latin typeface="+mn-lt"/>
          </a:endParaRPr>
        </a:p>
      </dgm:t>
    </dgm:pt>
    <dgm:pt modelId="{FD148E83-DAFC-4690-93FE-EA4BA243BDFB}" type="sibTrans" cxnId="{75A104B4-FEC2-427F-A2C6-7F00D4B1B2F3}">
      <dgm:prSet/>
      <dgm:spPr/>
      <dgm:t>
        <a:bodyPr/>
        <a:lstStyle/>
        <a:p>
          <a:endParaRPr lang="ru-RU" sz="2000">
            <a:latin typeface="+mn-lt"/>
          </a:endParaRPr>
        </a:p>
      </dgm:t>
    </dgm:pt>
    <dgm:pt modelId="{65079A32-AF88-4487-8B1D-4959306F0474}">
      <dgm:prSet phldrT="[Текст]" custT="1"/>
      <dgm:spPr/>
      <dgm:t>
        <a:bodyPr/>
        <a:lstStyle/>
        <a:p>
          <a:r>
            <a:rPr lang="ru-RU" sz="2000" dirty="0" smtClean="0">
              <a:latin typeface="+mn-lt"/>
            </a:rPr>
            <a:t>Города России</a:t>
          </a:r>
          <a:endParaRPr lang="ru-RU" sz="2000" dirty="0">
            <a:latin typeface="+mn-lt"/>
          </a:endParaRPr>
        </a:p>
      </dgm:t>
    </dgm:pt>
    <dgm:pt modelId="{D5A939C2-3759-4B75-930D-7A607625BDAA}" type="parTrans" cxnId="{24CFDEC6-2289-456E-8ED1-33EC1385AF9F}">
      <dgm:prSet/>
      <dgm:spPr/>
      <dgm:t>
        <a:bodyPr/>
        <a:lstStyle/>
        <a:p>
          <a:endParaRPr lang="ru-RU" sz="2000">
            <a:latin typeface="+mn-lt"/>
          </a:endParaRPr>
        </a:p>
      </dgm:t>
    </dgm:pt>
    <dgm:pt modelId="{7A9900E5-2582-4062-A9DE-762D1BCF6138}" type="sibTrans" cxnId="{24CFDEC6-2289-456E-8ED1-33EC1385AF9F}">
      <dgm:prSet/>
      <dgm:spPr/>
      <dgm:t>
        <a:bodyPr/>
        <a:lstStyle/>
        <a:p>
          <a:endParaRPr lang="ru-RU" sz="2000">
            <a:latin typeface="+mn-lt"/>
          </a:endParaRPr>
        </a:p>
      </dgm:t>
    </dgm:pt>
    <dgm:pt modelId="{4F6896D2-AD54-4B64-8BF1-3588C6F08327}">
      <dgm:prSet custT="1"/>
      <dgm:spPr/>
      <dgm:t>
        <a:bodyPr/>
        <a:lstStyle/>
        <a:p>
          <a:r>
            <a:rPr lang="ru-RU" sz="2000" dirty="0" smtClean="0">
              <a:latin typeface="+mn-lt"/>
            </a:rPr>
            <a:t>Природа России (совместно с Русским географическим обществом)</a:t>
          </a:r>
          <a:endParaRPr lang="ru-RU" sz="2000" dirty="0">
            <a:latin typeface="+mn-lt"/>
          </a:endParaRPr>
        </a:p>
      </dgm:t>
    </dgm:pt>
    <dgm:pt modelId="{1B9BDF14-0695-4B50-B0A3-BE2CE9441030}" type="parTrans" cxnId="{1F677DF9-87A9-4085-8771-234C4EBEAA12}">
      <dgm:prSet/>
      <dgm:spPr/>
      <dgm:t>
        <a:bodyPr/>
        <a:lstStyle/>
        <a:p>
          <a:endParaRPr lang="ru-RU" sz="2000">
            <a:latin typeface="+mn-lt"/>
          </a:endParaRPr>
        </a:p>
      </dgm:t>
    </dgm:pt>
    <dgm:pt modelId="{2BCB059A-CC06-4D9A-ACC5-9C4B42BE7F47}" type="sibTrans" cxnId="{1F677DF9-87A9-4085-8771-234C4EBEAA12}">
      <dgm:prSet/>
      <dgm:spPr/>
      <dgm:t>
        <a:bodyPr/>
        <a:lstStyle/>
        <a:p>
          <a:endParaRPr lang="ru-RU" sz="2000">
            <a:latin typeface="+mn-lt"/>
          </a:endParaRPr>
        </a:p>
      </dgm:t>
    </dgm:pt>
    <dgm:pt modelId="{3211121F-890A-4A29-9C38-9AF1308CFCCB}">
      <dgm:prSet custT="1"/>
      <dgm:spPr/>
      <dgm:t>
        <a:bodyPr/>
        <a:lstStyle/>
        <a:p>
          <a:r>
            <a:rPr lang="ru-RU" sz="2000" dirty="0" smtClean="0">
              <a:latin typeface="+mn-lt"/>
            </a:rPr>
            <a:t>Исторические личности</a:t>
          </a:r>
          <a:endParaRPr lang="ru-RU" sz="2000" dirty="0">
            <a:latin typeface="+mn-lt"/>
          </a:endParaRPr>
        </a:p>
      </dgm:t>
    </dgm:pt>
    <dgm:pt modelId="{9CB55EF5-6786-4C6F-87C2-9B3630BE73B2}" type="parTrans" cxnId="{24F35DDF-A8C9-4A81-B0D2-35CEC9583F56}">
      <dgm:prSet/>
      <dgm:spPr/>
      <dgm:t>
        <a:bodyPr/>
        <a:lstStyle/>
        <a:p>
          <a:endParaRPr lang="ru-RU" sz="2000">
            <a:latin typeface="+mn-lt"/>
          </a:endParaRPr>
        </a:p>
      </dgm:t>
    </dgm:pt>
    <dgm:pt modelId="{B3302480-3CD5-42C5-ADAC-C35D8765D65B}" type="sibTrans" cxnId="{24F35DDF-A8C9-4A81-B0D2-35CEC9583F56}">
      <dgm:prSet/>
      <dgm:spPr/>
      <dgm:t>
        <a:bodyPr/>
        <a:lstStyle/>
        <a:p>
          <a:endParaRPr lang="ru-RU" sz="2000">
            <a:latin typeface="+mn-lt"/>
          </a:endParaRPr>
        </a:p>
      </dgm:t>
    </dgm:pt>
    <dgm:pt modelId="{B2EF3F8F-EE6C-4867-ADC9-73EEB0D667E0}">
      <dgm:prSet custT="1"/>
      <dgm:spPr/>
      <dgm:t>
        <a:bodyPr/>
        <a:lstStyle/>
        <a:p>
          <a:r>
            <a:rPr lang="ru-RU" sz="2000" dirty="0" smtClean="0">
              <a:latin typeface="+mn-lt"/>
            </a:rPr>
            <a:t>Региональный компонент (люди, места, исторические события)</a:t>
          </a:r>
          <a:endParaRPr lang="ru-RU" sz="2000" dirty="0">
            <a:latin typeface="+mn-lt"/>
          </a:endParaRPr>
        </a:p>
      </dgm:t>
    </dgm:pt>
    <dgm:pt modelId="{D0E9FD98-F626-416A-8C00-278FD25F20D0}" type="parTrans" cxnId="{06AA22B0-6A10-4E10-A69A-7DBCAE2DAD88}">
      <dgm:prSet/>
      <dgm:spPr/>
      <dgm:t>
        <a:bodyPr/>
        <a:lstStyle/>
        <a:p>
          <a:endParaRPr lang="ru-RU" sz="2000">
            <a:latin typeface="+mn-lt"/>
          </a:endParaRPr>
        </a:p>
      </dgm:t>
    </dgm:pt>
    <dgm:pt modelId="{38C7F607-AE10-43CD-8121-D901ED4929B3}" type="sibTrans" cxnId="{06AA22B0-6A10-4E10-A69A-7DBCAE2DAD88}">
      <dgm:prSet/>
      <dgm:spPr/>
      <dgm:t>
        <a:bodyPr/>
        <a:lstStyle/>
        <a:p>
          <a:endParaRPr lang="ru-RU" sz="2000">
            <a:latin typeface="+mn-lt"/>
          </a:endParaRPr>
        </a:p>
      </dgm:t>
    </dgm:pt>
    <dgm:pt modelId="{FB6FF706-4D72-4431-A7FE-2EDB8FB520A9}">
      <dgm:prSet custT="1"/>
      <dgm:spPr/>
      <dgm:t>
        <a:bodyPr/>
        <a:lstStyle/>
        <a:p>
          <a:r>
            <a:rPr lang="ru-RU" sz="2000" dirty="0" smtClean="0">
              <a:latin typeface="+mn-lt"/>
            </a:rPr>
            <a:t>Крупнейшие работодатели России для СПО (РЖД, Росатом и т.д.)</a:t>
          </a:r>
          <a:endParaRPr lang="ru-RU" sz="2000" dirty="0">
            <a:latin typeface="+mn-lt"/>
          </a:endParaRPr>
        </a:p>
      </dgm:t>
    </dgm:pt>
    <dgm:pt modelId="{154DD01D-4A31-4534-96AA-C07C97A1EF27}" type="parTrans" cxnId="{6F810B58-6908-4695-B101-7D53569F9E3C}">
      <dgm:prSet/>
      <dgm:spPr/>
      <dgm:t>
        <a:bodyPr/>
        <a:lstStyle/>
        <a:p>
          <a:endParaRPr lang="ru-RU" sz="2000">
            <a:latin typeface="+mn-lt"/>
          </a:endParaRPr>
        </a:p>
      </dgm:t>
    </dgm:pt>
    <dgm:pt modelId="{DEE3388C-4BA3-45DC-8C11-CD303EF90287}" type="sibTrans" cxnId="{6F810B58-6908-4695-B101-7D53569F9E3C}">
      <dgm:prSet/>
      <dgm:spPr/>
      <dgm:t>
        <a:bodyPr/>
        <a:lstStyle/>
        <a:p>
          <a:endParaRPr lang="ru-RU" sz="2000">
            <a:latin typeface="+mn-lt"/>
          </a:endParaRPr>
        </a:p>
      </dgm:t>
    </dgm:pt>
    <dgm:pt modelId="{D141A124-7440-4D86-B5CC-8760FC2FD4E4}" type="pres">
      <dgm:prSet presAssocID="{60A17DEF-2549-4D94-B47C-CE1393CEDBFB}" presName="Name0" presStyleCnt="0">
        <dgm:presLayoutVars>
          <dgm:chMax val="7"/>
          <dgm:dir/>
          <dgm:animOne val="branch"/>
        </dgm:presLayoutVars>
      </dgm:prSet>
      <dgm:spPr/>
      <dgm:t>
        <a:bodyPr/>
        <a:lstStyle/>
        <a:p>
          <a:endParaRPr lang="ru-RU"/>
        </a:p>
      </dgm:t>
    </dgm:pt>
    <dgm:pt modelId="{473101F9-8097-4EBE-9D9E-038E992205E7}" type="pres">
      <dgm:prSet presAssocID="{5EDA5FE8-F9C7-4628-A4B3-C52680CA58CF}" presName="parTx1" presStyleLbl="node1" presStyleIdx="0" presStyleCnt="1"/>
      <dgm:spPr/>
      <dgm:t>
        <a:bodyPr/>
        <a:lstStyle/>
        <a:p>
          <a:endParaRPr lang="ru-RU"/>
        </a:p>
      </dgm:t>
    </dgm:pt>
    <dgm:pt modelId="{60BACA6A-E5DD-45D6-8D5B-83F6757FE23A}" type="pres">
      <dgm:prSet presAssocID="{5EDA5FE8-F9C7-4628-A4B3-C52680CA58CF}" presName="spPre1" presStyleCnt="0"/>
      <dgm:spPr/>
      <dgm:t>
        <a:bodyPr/>
        <a:lstStyle/>
        <a:p>
          <a:endParaRPr lang="ru-RU"/>
        </a:p>
      </dgm:t>
    </dgm:pt>
    <dgm:pt modelId="{3CF6F77C-1118-4C6C-93E6-DE04399E6D2E}" type="pres">
      <dgm:prSet presAssocID="{5EDA5FE8-F9C7-4628-A4B3-C52680CA58CF}" presName="chLin1" presStyleCnt="0"/>
      <dgm:spPr/>
      <dgm:t>
        <a:bodyPr/>
        <a:lstStyle/>
        <a:p>
          <a:endParaRPr lang="ru-RU"/>
        </a:p>
      </dgm:t>
    </dgm:pt>
    <dgm:pt modelId="{8F74417C-9BF3-4D27-AEA8-30EE52BCE3BA}" type="pres">
      <dgm:prSet presAssocID="{D5A939C2-3759-4B75-930D-7A607625BDAA}" presName="Name11" presStyleLbl="parChTrans1D1" presStyleIdx="0" presStyleCnt="10"/>
      <dgm:spPr/>
      <dgm:t>
        <a:bodyPr/>
        <a:lstStyle/>
        <a:p>
          <a:endParaRPr lang="ru-RU"/>
        </a:p>
      </dgm:t>
    </dgm:pt>
    <dgm:pt modelId="{65C3128E-790D-4C65-9ED4-754CA81D92F9}" type="pres">
      <dgm:prSet presAssocID="{65079A32-AF88-4487-8B1D-4959306F0474}" presName="txAndLines1" presStyleCnt="0"/>
      <dgm:spPr/>
      <dgm:t>
        <a:bodyPr/>
        <a:lstStyle/>
        <a:p>
          <a:endParaRPr lang="ru-RU"/>
        </a:p>
      </dgm:t>
    </dgm:pt>
    <dgm:pt modelId="{35A059D4-EFF9-4314-AA40-3611BA73995B}" type="pres">
      <dgm:prSet presAssocID="{65079A32-AF88-4487-8B1D-4959306F0474}" presName="anchor1" presStyleCnt="0"/>
      <dgm:spPr/>
      <dgm:t>
        <a:bodyPr/>
        <a:lstStyle/>
        <a:p>
          <a:endParaRPr lang="ru-RU"/>
        </a:p>
      </dgm:t>
    </dgm:pt>
    <dgm:pt modelId="{E126A3EF-540D-427F-90BE-CAA302CF1AA3}" type="pres">
      <dgm:prSet presAssocID="{65079A32-AF88-4487-8B1D-4959306F0474}" presName="backup1" presStyleCnt="0"/>
      <dgm:spPr/>
      <dgm:t>
        <a:bodyPr/>
        <a:lstStyle/>
        <a:p>
          <a:endParaRPr lang="ru-RU"/>
        </a:p>
      </dgm:t>
    </dgm:pt>
    <dgm:pt modelId="{115BB052-EDAE-4157-89B8-C20D5BDDE71A}" type="pres">
      <dgm:prSet presAssocID="{65079A32-AF88-4487-8B1D-4959306F0474}" presName="preLine1" presStyleLbl="parChTrans1D1" presStyleIdx="1" presStyleCnt="10"/>
      <dgm:spPr/>
      <dgm:t>
        <a:bodyPr/>
        <a:lstStyle/>
        <a:p>
          <a:endParaRPr lang="ru-RU"/>
        </a:p>
      </dgm:t>
    </dgm:pt>
    <dgm:pt modelId="{88280F4B-7662-4704-9E89-CD9105E93A57}" type="pres">
      <dgm:prSet presAssocID="{65079A32-AF88-4487-8B1D-4959306F0474}" presName="desTx1" presStyleLbl="revTx" presStyleIdx="0" presStyleCnt="0">
        <dgm:presLayoutVars>
          <dgm:bulletEnabled val="1"/>
        </dgm:presLayoutVars>
      </dgm:prSet>
      <dgm:spPr/>
      <dgm:t>
        <a:bodyPr/>
        <a:lstStyle/>
        <a:p>
          <a:endParaRPr lang="ru-RU"/>
        </a:p>
      </dgm:t>
    </dgm:pt>
    <dgm:pt modelId="{D89AF938-0F33-43E6-B648-A5B572C9B717}" type="pres">
      <dgm:prSet presAssocID="{1B9BDF14-0695-4B50-B0A3-BE2CE9441030}" presName="Name11" presStyleLbl="parChTrans1D1" presStyleIdx="2" presStyleCnt="10"/>
      <dgm:spPr/>
      <dgm:t>
        <a:bodyPr/>
        <a:lstStyle/>
        <a:p>
          <a:endParaRPr lang="ru-RU"/>
        </a:p>
      </dgm:t>
    </dgm:pt>
    <dgm:pt modelId="{E50E0069-BCBC-4DC9-9FEB-E4785419654A}" type="pres">
      <dgm:prSet presAssocID="{4F6896D2-AD54-4B64-8BF1-3588C6F08327}" presName="txAndLines1" presStyleCnt="0"/>
      <dgm:spPr/>
      <dgm:t>
        <a:bodyPr/>
        <a:lstStyle/>
        <a:p>
          <a:endParaRPr lang="ru-RU"/>
        </a:p>
      </dgm:t>
    </dgm:pt>
    <dgm:pt modelId="{4FF29FDA-3240-4432-8711-4E8DFF825DDE}" type="pres">
      <dgm:prSet presAssocID="{4F6896D2-AD54-4B64-8BF1-3588C6F08327}" presName="anchor1" presStyleCnt="0"/>
      <dgm:spPr/>
      <dgm:t>
        <a:bodyPr/>
        <a:lstStyle/>
        <a:p>
          <a:endParaRPr lang="ru-RU"/>
        </a:p>
      </dgm:t>
    </dgm:pt>
    <dgm:pt modelId="{7CD99DF8-AD71-405B-8230-F87F97EC9708}" type="pres">
      <dgm:prSet presAssocID="{4F6896D2-AD54-4B64-8BF1-3588C6F08327}" presName="backup1" presStyleCnt="0"/>
      <dgm:spPr/>
      <dgm:t>
        <a:bodyPr/>
        <a:lstStyle/>
        <a:p>
          <a:endParaRPr lang="ru-RU"/>
        </a:p>
      </dgm:t>
    </dgm:pt>
    <dgm:pt modelId="{D4840B05-9237-4AB3-B9F4-3498B6189477}" type="pres">
      <dgm:prSet presAssocID="{4F6896D2-AD54-4B64-8BF1-3588C6F08327}" presName="preLine1" presStyleLbl="parChTrans1D1" presStyleIdx="3" presStyleCnt="10"/>
      <dgm:spPr/>
      <dgm:t>
        <a:bodyPr/>
        <a:lstStyle/>
        <a:p>
          <a:endParaRPr lang="ru-RU"/>
        </a:p>
      </dgm:t>
    </dgm:pt>
    <dgm:pt modelId="{9FBACADE-74FD-417B-ABA3-0CEF65C63FD4}" type="pres">
      <dgm:prSet presAssocID="{4F6896D2-AD54-4B64-8BF1-3588C6F08327}" presName="desTx1" presStyleLbl="revTx" presStyleIdx="0" presStyleCnt="0">
        <dgm:presLayoutVars>
          <dgm:bulletEnabled val="1"/>
        </dgm:presLayoutVars>
      </dgm:prSet>
      <dgm:spPr/>
      <dgm:t>
        <a:bodyPr/>
        <a:lstStyle/>
        <a:p>
          <a:endParaRPr lang="ru-RU"/>
        </a:p>
      </dgm:t>
    </dgm:pt>
    <dgm:pt modelId="{402F2E1A-9F1A-45BB-86D9-793FFE5526E3}" type="pres">
      <dgm:prSet presAssocID="{9CB55EF5-6786-4C6F-87C2-9B3630BE73B2}" presName="Name11" presStyleLbl="parChTrans1D1" presStyleIdx="4" presStyleCnt="10"/>
      <dgm:spPr/>
      <dgm:t>
        <a:bodyPr/>
        <a:lstStyle/>
        <a:p>
          <a:endParaRPr lang="ru-RU"/>
        </a:p>
      </dgm:t>
    </dgm:pt>
    <dgm:pt modelId="{ACCE2A80-F741-46D1-AA0D-047365A8F842}" type="pres">
      <dgm:prSet presAssocID="{3211121F-890A-4A29-9C38-9AF1308CFCCB}" presName="txAndLines1" presStyleCnt="0"/>
      <dgm:spPr/>
      <dgm:t>
        <a:bodyPr/>
        <a:lstStyle/>
        <a:p>
          <a:endParaRPr lang="ru-RU"/>
        </a:p>
      </dgm:t>
    </dgm:pt>
    <dgm:pt modelId="{23855761-5B2F-42C0-8263-AA88AB63944A}" type="pres">
      <dgm:prSet presAssocID="{3211121F-890A-4A29-9C38-9AF1308CFCCB}" presName="anchor1" presStyleCnt="0"/>
      <dgm:spPr/>
      <dgm:t>
        <a:bodyPr/>
        <a:lstStyle/>
        <a:p>
          <a:endParaRPr lang="ru-RU"/>
        </a:p>
      </dgm:t>
    </dgm:pt>
    <dgm:pt modelId="{6CD86CB7-E1FB-4DAD-9118-4C81E0E85CB8}" type="pres">
      <dgm:prSet presAssocID="{3211121F-890A-4A29-9C38-9AF1308CFCCB}" presName="backup1" presStyleCnt="0"/>
      <dgm:spPr/>
      <dgm:t>
        <a:bodyPr/>
        <a:lstStyle/>
        <a:p>
          <a:endParaRPr lang="ru-RU"/>
        </a:p>
      </dgm:t>
    </dgm:pt>
    <dgm:pt modelId="{208C9BE5-CFE9-4824-B756-804888A1AC7C}" type="pres">
      <dgm:prSet presAssocID="{3211121F-890A-4A29-9C38-9AF1308CFCCB}" presName="preLine1" presStyleLbl="parChTrans1D1" presStyleIdx="5" presStyleCnt="10"/>
      <dgm:spPr/>
      <dgm:t>
        <a:bodyPr/>
        <a:lstStyle/>
        <a:p>
          <a:endParaRPr lang="ru-RU"/>
        </a:p>
      </dgm:t>
    </dgm:pt>
    <dgm:pt modelId="{480CC21F-698B-472E-BB54-1543D346618D}" type="pres">
      <dgm:prSet presAssocID="{3211121F-890A-4A29-9C38-9AF1308CFCCB}" presName="desTx1" presStyleLbl="revTx" presStyleIdx="0" presStyleCnt="0">
        <dgm:presLayoutVars>
          <dgm:bulletEnabled val="1"/>
        </dgm:presLayoutVars>
      </dgm:prSet>
      <dgm:spPr/>
      <dgm:t>
        <a:bodyPr/>
        <a:lstStyle/>
        <a:p>
          <a:endParaRPr lang="ru-RU"/>
        </a:p>
      </dgm:t>
    </dgm:pt>
    <dgm:pt modelId="{8550FCCD-D05C-4D6C-87C5-70966BBE2DF6}" type="pres">
      <dgm:prSet presAssocID="{D0E9FD98-F626-416A-8C00-278FD25F20D0}" presName="Name11" presStyleLbl="parChTrans1D1" presStyleIdx="6" presStyleCnt="10"/>
      <dgm:spPr/>
      <dgm:t>
        <a:bodyPr/>
        <a:lstStyle/>
        <a:p>
          <a:endParaRPr lang="ru-RU"/>
        </a:p>
      </dgm:t>
    </dgm:pt>
    <dgm:pt modelId="{84513C01-1AA6-4713-9389-149332203F95}" type="pres">
      <dgm:prSet presAssocID="{B2EF3F8F-EE6C-4867-ADC9-73EEB0D667E0}" presName="txAndLines1" presStyleCnt="0"/>
      <dgm:spPr/>
      <dgm:t>
        <a:bodyPr/>
        <a:lstStyle/>
        <a:p>
          <a:endParaRPr lang="ru-RU"/>
        </a:p>
      </dgm:t>
    </dgm:pt>
    <dgm:pt modelId="{69E7D1F2-A93B-4ABE-8491-03E5A7B5D3FB}" type="pres">
      <dgm:prSet presAssocID="{B2EF3F8F-EE6C-4867-ADC9-73EEB0D667E0}" presName="anchor1" presStyleCnt="0"/>
      <dgm:spPr/>
      <dgm:t>
        <a:bodyPr/>
        <a:lstStyle/>
        <a:p>
          <a:endParaRPr lang="ru-RU"/>
        </a:p>
      </dgm:t>
    </dgm:pt>
    <dgm:pt modelId="{6662F47B-ED14-4566-8DA2-B3F548B796ED}" type="pres">
      <dgm:prSet presAssocID="{B2EF3F8F-EE6C-4867-ADC9-73EEB0D667E0}" presName="backup1" presStyleCnt="0"/>
      <dgm:spPr/>
      <dgm:t>
        <a:bodyPr/>
        <a:lstStyle/>
        <a:p>
          <a:endParaRPr lang="ru-RU"/>
        </a:p>
      </dgm:t>
    </dgm:pt>
    <dgm:pt modelId="{EC69652E-2969-4C5E-9E1C-F905F7273900}" type="pres">
      <dgm:prSet presAssocID="{B2EF3F8F-EE6C-4867-ADC9-73EEB0D667E0}" presName="preLine1" presStyleLbl="parChTrans1D1" presStyleIdx="7" presStyleCnt="10"/>
      <dgm:spPr/>
      <dgm:t>
        <a:bodyPr/>
        <a:lstStyle/>
        <a:p>
          <a:endParaRPr lang="ru-RU"/>
        </a:p>
      </dgm:t>
    </dgm:pt>
    <dgm:pt modelId="{24E9C4DE-987E-484D-86BC-AE1AC89F8AB7}" type="pres">
      <dgm:prSet presAssocID="{B2EF3F8F-EE6C-4867-ADC9-73EEB0D667E0}" presName="desTx1" presStyleLbl="revTx" presStyleIdx="0" presStyleCnt="0">
        <dgm:presLayoutVars>
          <dgm:bulletEnabled val="1"/>
        </dgm:presLayoutVars>
      </dgm:prSet>
      <dgm:spPr/>
      <dgm:t>
        <a:bodyPr/>
        <a:lstStyle/>
        <a:p>
          <a:endParaRPr lang="ru-RU"/>
        </a:p>
      </dgm:t>
    </dgm:pt>
    <dgm:pt modelId="{02115988-702D-4C6F-94AF-8317338BDC14}" type="pres">
      <dgm:prSet presAssocID="{154DD01D-4A31-4534-96AA-C07C97A1EF27}" presName="Name11" presStyleLbl="parChTrans1D1" presStyleIdx="8" presStyleCnt="10"/>
      <dgm:spPr/>
      <dgm:t>
        <a:bodyPr/>
        <a:lstStyle/>
        <a:p>
          <a:endParaRPr lang="ru-RU"/>
        </a:p>
      </dgm:t>
    </dgm:pt>
    <dgm:pt modelId="{E25A479E-4A09-4D01-9460-3CAEA93A0445}" type="pres">
      <dgm:prSet presAssocID="{FB6FF706-4D72-4431-A7FE-2EDB8FB520A9}" presName="txAndLines1" presStyleCnt="0"/>
      <dgm:spPr/>
      <dgm:t>
        <a:bodyPr/>
        <a:lstStyle/>
        <a:p>
          <a:endParaRPr lang="ru-RU"/>
        </a:p>
      </dgm:t>
    </dgm:pt>
    <dgm:pt modelId="{DCAB26A8-6631-4A9E-815E-836A9570A29D}" type="pres">
      <dgm:prSet presAssocID="{FB6FF706-4D72-4431-A7FE-2EDB8FB520A9}" presName="anchor1" presStyleCnt="0"/>
      <dgm:spPr/>
      <dgm:t>
        <a:bodyPr/>
        <a:lstStyle/>
        <a:p>
          <a:endParaRPr lang="ru-RU"/>
        </a:p>
      </dgm:t>
    </dgm:pt>
    <dgm:pt modelId="{8FE29909-51A0-4E48-8F54-4D34F4BECB46}" type="pres">
      <dgm:prSet presAssocID="{FB6FF706-4D72-4431-A7FE-2EDB8FB520A9}" presName="backup1" presStyleCnt="0"/>
      <dgm:spPr/>
      <dgm:t>
        <a:bodyPr/>
        <a:lstStyle/>
        <a:p>
          <a:endParaRPr lang="ru-RU"/>
        </a:p>
      </dgm:t>
    </dgm:pt>
    <dgm:pt modelId="{65BA982A-53C8-49C4-9ECB-2461A29B0309}" type="pres">
      <dgm:prSet presAssocID="{FB6FF706-4D72-4431-A7FE-2EDB8FB520A9}" presName="preLine1" presStyleLbl="parChTrans1D1" presStyleIdx="9" presStyleCnt="10"/>
      <dgm:spPr/>
      <dgm:t>
        <a:bodyPr/>
        <a:lstStyle/>
        <a:p>
          <a:endParaRPr lang="ru-RU"/>
        </a:p>
      </dgm:t>
    </dgm:pt>
    <dgm:pt modelId="{CC381127-826B-4288-B13D-4A2452342886}" type="pres">
      <dgm:prSet presAssocID="{FB6FF706-4D72-4431-A7FE-2EDB8FB520A9}" presName="desTx1" presStyleLbl="revTx" presStyleIdx="0" presStyleCnt="0">
        <dgm:presLayoutVars>
          <dgm:bulletEnabled val="1"/>
        </dgm:presLayoutVars>
      </dgm:prSet>
      <dgm:spPr/>
      <dgm:t>
        <a:bodyPr/>
        <a:lstStyle/>
        <a:p>
          <a:endParaRPr lang="ru-RU"/>
        </a:p>
      </dgm:t>
    </dgm:pt>
  </dgm:ptLst>
  <dgm:cxnLst>
    <dgm:cxn modelId="{8A0A6228-F7EB-4AE3-9E0A-37D1C6384064}" type="presOf" srcId="{65079A32-AF88-4487-8B1D-4959306F0474}" destId="{88280F4B-7662-4704-9E89-CD9105E93A57}" srcOrd="0" destOrd="0" presId="urn:microsoft.com/office/officeart/2009/3/layout/SubStepProcess"/>
    <dgm:cxn modelId="{1B11613C-3B22-4B65-B870-6D7F8539A5BC}" type="presOf" srcId="{4F6896D2-AD54-4B64-8BF1-3588C6F08327}" destId="{9FBACADE-74FD-417B-ABA3-0CEF65C63FD4}" srcOrd="0" destOrd="0" presId="urn:microsoft.com/office/officeart/2009/3/layout/SubStepProcess"/>
    <dgm:cxn modelId="{27255432-5A69-41D6-92D1-3C52AFA7CBC5}" type="presOf" srcId="{FB6FF706-4D72-4431-A7FE-2EDB8FB520A9}" destId="{CC381127-826B-4288-B13D-4A2452342886}" srcOrd="0" destOrd="0" presId="urn:microsoft.com/office/officeart/2009/3/layout/SubStepProcess"/>
    <dgm:cxn modelId="{14D2C582-CE59-4B9F-8B09-3C8D8BEC43A1}" type="presOf" srcId="{3211121F-890A-4A29-9C38-9AF1308CFCCB}" destId="{480CC21F-698B-472E-BB54-1543D346618D}" srcOrd="0" destOrd="0" presId="urn:microsoft.com/office/officeart/2009/3/layout/SubStepProcess"/>
    <dgm:cxn modelId="{E91BE2DE-B401-4202-8933-2B051CDA2137}" type="presOf" srcId="{60A17DEF-2549-4D94-B47C-CE1393CEDBFB}" destId="{D141A124-7440-4D86-B5CC-8760FC2FD4E4}" srcOrd="0" destOrd="0" presId="urn:microsoft.com/office/officeart/2009/3/layout/SubStepProcess"/>
    <dgm:cxn modelId="{66A843DF-F7E0-47C3-BAED-013D9F78DB51}" type="presOf" srcId="{5EDA5FE8-F9C7-4628-A4B3-C52680CA58CF}" destId="{473101F9-8097-4EBE-9D9E-038E992205E7}" srcOrd="0" destOrd="0" presId="urn:microsoft.com/office/officeart/2009/3/layout/SubStepProcess"/>
    <dgm:cxn modelId="{41424DAD-A300-4C90-B215-01F95107A1DE}" type="presOf" srcId="{B2EF3F8F-EE6C-4867-ADC9-73EEB0D667E0}" destId="{24E9C4DE-987E-484D-86BC-AE1AC89F8AB7}" srcOrd="0" destOrd="0" presId="urn:microsoft.com/office/officeart/2009/3/layout/SubStepProcess"/>
    <dgm:cxn modelId="{06AA22B0-6A10-4E10-A69A-7DBCAE2DAD88}" srcId="{5EDA5FE8-F9C7-4628-A4B3-C52680CA58CF}" destId="{B2EF3F8F-EE6C-4867-ADC9-73EEB0D667E0}" srcOrd="3" destOrd="0" parTransId="{D0E9FD98-F626-416A-8C00-278FD25F20D0}" sibTransId="{38C7F607-AE10-43CD-8121-D901ED4929B3}"/>
    <dgm:cxn modelId="{75A104B4-FEC2-427F-A2C6-7F00D4B1B2F3}" srcId="{60A17DEF-2549-4D94-B47C-CE1393CEDBFB}" destId="{5EDA5FE8-F9C7-4628-A4B3-C52680CA58CF}" srcOrd="0" destOrd="0" parTransId="{7404AB27-3E93-4431-A714-D5D06CD40A76}" sibTransId="{FD148E83-DAFC-4690-93FE-EA4BA243BDFB}"/>
    <dgm:cxn modelId="{6F810B58-6908-4695-B101-7D53569F9E3C}" srcId="{5EDA5FE8-F9C7-4628-A4B3-C52680CA58CF}" destId="{FB6FF706-4D72-4431-A7FE-2EDB8FB520A9}" srcOrd="4" destOrd="0" parTransId="{154DD01D-4A31-4534-96AA-C07C97A1EF27}" sibTransId="{DEE3388C-4BA3-45DC-8C11-CD303EF90287}"/>
    <dgm:cxn modelId="{24F35DDF-A8C9-4A81-B0D2-35CEC9583F56}" srcId="{5EDA5FE8-F9C7-4628-A4B3-C52680CA58CF}" destId="{3211121F-890A-4A29-9C38-9AF1308CFCCB}" srcOrd="2" destOrd="0" parTransId="{9CB55EF5-6786-4C6F-87C2-9B3630BE73B2}" sibTransId="{B3302480-3CD5-42C5-ADAC-C35D8765D65B}"/>
    <dgm:cxn modelId="{1F677DF9-87A9-4085-8771-234C4EBEAA12}" srcId="{5EDA5FE8-F9C7-4628-A4B3-C52680CA58CF}" destId="{4F6896D2-AD54-4B64-8BF1-3588C6F08327}" srcOrd="1" destOrd="0" parTransId="{1B9BDF14-0695-4B50-B0A3-BE2CE9441030}" sibTransId="{2BCB059A-CC06-4D9A-ACC5-9C4B42BE7F47}"/>
    <dgm:cxn modelId="{24CFDEC6-2289-456E-8ED1-33EC1385AF9F}" srcId="{5EDA5FE8-F9C7-4628-A4B3-C52680CA58CF}" destId="{65079A32-AF88-4487-8B1D-4959306F0474}" srcOrd="0" destOrd="0" parTransId="{D5A939C2-3759-4B75-930D-7A607625BDAA}" sibTransId="{7A9900E5-2582-4062-A9DE-762D1BCF6138}"/>
    <dgm:cxn modelId="{DFA5898E-F254-41A9-AEE0-9BDD59A79DF5}" type="presParOf" srcId="{D141A124-7440-4D86-B5CC-8760FC2FD4E4}" destId="{473101F9-8097-4EBE-9D9E-038E992205E7}" srcOrd="0" destOrd="0" presId="urn:microsoft.com/office/officeart/2009/3/layout/SubStepProcess"/>
    <dgm:cxn modelId="{BF1C9C15-2950-4744-9488-FC859F7CC8DC}" type="presParOf" srcId="{D141A124-7440-4D86-B5CC-8760FC2FD4E4}" destId="{60BACA6A-E5DD-45D6-8D5B-83F6757FE23A}" srcOrd="1" destOrd="0" presId="urn:microsoft.com/office/officeart/2009/3/layout/SubStepProcess"/>
    <dgm:cxn modelId="{6485A8FD-0004-4C9D-8261-21FF957FA6A7}" type="presParOf" srcId="{D141A124-7440-4D86-B5CC-8760FC2FD4E4}" destId="{3CF6F77C-1118-4C6C-93E6-DE04399E6D2E}" srcOrd="2" destOrd="0" presId="urn:microsoft.com/office/officeart/2009/3/layout/SubStepProcess"/>
    <dgm:cxn modelId="{1D93D2AE-6CE7-4345-B6F0-442F28689CFA}" type="presParOf" srcId="{3CF6F77C-1118-4C6C-93E6-DE04399E6D2E}" destId="{8F74417C-9BF3-4D27-AEA8-30EE52BCE3BA}" srcOrd="0" destOrd="0" presId="urn:microsoft.com/office/officeart/2009/3/layout/SubStepProcess"/>
    <dgm:cxn modelId="{D6717935-2BAF-4C8E-B3F3-01E0441A9672}" type="presParOf" srcId="{3CF6F77C-1118-4C6C-93E6-DE04399E6D2E}" destId="{65C3128E-790D-4C65-9ED4-754CA81D92F9}" srcOrd="1" destOrd="0" presId="urn:microsoft.com/office/officeart/2009/3/layout/SubStepProcess"/>
    <dgm:cxn modelId="{58F63C93-7903-46AC-8B95-4AF662B0572C}" type="presParOf" srcId="{65C3128E-790D-4C65-9ED4-754CA81D92F9}" destId="{35A059D4-EFF9-4314-AA40-3611BA73995B}" srcOrd="0" destOrd="0" presId="urn:microsoft.com/office/officeart/2009/3/layout/SubStepProcess"/>
    <dgm:cxn modelId="{42DDD8CB-22D0-4C4B-8BF5-C039F72E2AEA}" type="presParOf" srcId="{65C3128E-790D-4C65-9ED4-754CA81D92F9}" destId="{E126A3EF-540D-427F-90BE-CAA302CF1AA3}" srcOrd="1" destOrd="0" presId="urn:microsoft.com/office/officeart/2009/3/layout/SubStepProcess"/>
    <dgm:cxn modelId="{84D551DA-275F-4B7E-8DB1-00706FE79F6B}" type="presParOf" srcId="{65C3128E-790D-4C65-9ED4-754CA81D92F9}" destId="{115BB052-EDAE-4157-89B8-C20D5BDDE71A}" srcOrd="2" destOrd="0" presId="urn:microsoft.com/office/officeart/2009/3/layout/SubStepProcess"/>
    <dgm:cxn modelId="{9D12DDE9-D592-4A21-94F2-B447B1109107}" type="presParOf" srcId="{65C3128E-790D-4C65-9ED4-754CA81D92F9}" destId="{88280F4B-7662-4704-9E89-CD9105E93A57}" srcOrd="3" destOrd="0" presId="urn:microsoft.com/office/officeart/2009/3/layout/SubStepProcess"/>
    <dgm:cxn modelId="{37BD2460-E0F9-4D13-AAC7-AC10EE3468D3}" type="presParOf" srcId="{3CF6F77C-1118-4C6C-93E6-DE04399E6D2E}" destId="{D89AF938-0F33-43E6-B648-A5B572C9B717}" srcOrd="2" destOrd="0" presId="urn:microsoft.com/office/officeart/2009/3/layout/SubStepProcess"/>
    <dgm:cxn modelId="{94574AA6-9143-4150-92C9-C1D34D923E63}" type="presParOf" srcId="{3CF6F77C-1118-4C6C-93E6-DE04399E6D2E}" destId="{E50E0069-BCBC-4DC9-9FEB-E4785419654A}" srcOrd="3" destOrd="0" presId="urn:microsoft.com/office/officeart/2009/3/layout/SubStepProcess"/>
    <dgm:cxn modelId="{8DB9BA7E-6F1C-4DD2-AA97-9323BEB78D3E}" type="presParOf" srcId="{E50E0069-BCBC-4DC9-9FEB-E4785419654A}" destId="{4FF29FDA-3240-4432-8711-4E8DFF825DDE}" srcOrd="0" destOrd="0" presId="urn:microsoft.com/office/officeart/2009/3/layout/SubStepProcess"/>
    <dgm:cxn modelId="{091F0FB7-6AA4-4418-BADB-98FB348D998D}" type="presParOf" srcId="{E50E0069-BCBC-4DC9-9FEB-E4785419654A}" destId="{7CD99DF8-AD71-405B-8230-F87F97EC9708}" srcOrd="1" destOrd="0" presId="urn:microsoft.com/office/officeart/2009/3/layout/SubStepProcess"/>
    <dgm:cxn modelId="{DDFA9D04-6340-44F7-82D8-6C50BF26CF16}" type="presParOf" srcId="{E50E0069-BCBC-4DC9-9FEB-E4785419654A}" destId="{D4840B05-9237-4AB3-B9F4-3498B6189477}" srcOrd="2" destOrd="0" presId="urn:microsoft.com/office/officeart/2009/3/layout/SubStepProcess"/>
    <dgm:cxn modelId="{313B5270-AA57-405F-8D78-98AFBB36339D}" type="presParOf" srcId="{E50E0069-BCBC-4DC9-9FEB-E4785419654A}" destId="{9FBACADE-74FD-417B-ABA3-0CEF65C63FD4}" srcOrd="3" destOrd="0" presId="urn:microsoft.com/office/officeart/2009/3/layout/SubStepProcess"/>
    <dgm:cxn modelId="{8F46A649-2602-42D3-81D6-26996B23739E}" type="presParOf" srcId="{3CF6F77C-1118-4C6C-93E6-DE04399E6D2E}" destId="{402F2E1A-9F1A-45BB-86D9-793FFE5526E3}" srcOrd="4" destOrd="0" presId="urn:microsoft.com/office/officeart/2009/3/layout/SubStepProcess"/>
    <dgm:cxn modelId="{E8463562-482A-41CA-AFE1-98BC32A2A3E0}" type="presParOf" srcId="{3CF6F77C-1118-4C6C-93E6-DE04399E6D2E}" destId="{ACCE2A80-F741-46D1-AA0D-047365A8F842}" srcOrd="5" destOrd="0" presId="urn:microsoft.com/office/officeart/2009/3/layout/SubStepProcess"/>
    <dgm:cxn modelId="{78C9016A-03CE-4DC3-999B-1D3A8C992FE6}" type="presParOf" srcId="{ACCE2A80-F741-46D1-AA0D-047365A8F842}" destId="{23855761-5B2F-42C0-8263-AA88AB63944A}" srcOrd="0" destOrd="0" presId="urn:microsoft.com/office/officeart/2009/3/layout/SubStepProcess"/>
    <dgm:cxn modelId="{F38D58F9-44A4-4F6B-9412-3B25BDCF2C73}" type="presParOf" srcId="{ACCE2A80-F741-46D1-AA0D-047365A8F842}" destId="{6CD86CB7-E1FB-4DAD-9118-4C81E0E85CB8}" srcOrd="1" destOrd="0" presId="urn:microsoft.com/office/officeart/2009/3/layout/SubStepProcess"/>
    <dgm:cxn modelId="{B0F18590-D17B-4A19-8EBB-F9CA845D86AE}" type="presParOf" srcId="{ACCE2A80-F741-46D1-AA0D-047365A8F842}" destId="{208C9BE5-CFE9-4824-B756-804888A1AC7C}" srcOrd="2" destOrd="0" presId="urn:microsoft.com/office/officeart/2009/3/layout/SubStepProcess"/>
    <dgm:cxn modelId="{819F5EE3-3FAE-4920-9CEC-DD2DBE61636A}" type="presParOf" srcId="{ACCE2A80-F741-46D1-AA0D-047365A8F842}" destId="{480CC21F-698B-472E-BB54-1543D346618D}" srcOrd="3" destOrd="0" presId="urn:microsoft.com/office/officeart/2009/3/layout/SubStepProcess"/>
    <dgm:cxn modelId="{B2737BE1-9200-4A12-B648-3886F0C61AF1}" type="presParOf" srcId="{3CF6F77C-1118-4C6C-93E6-DE04399E6D2E}" destId="{8550FCCD-D05C-4D6C-87C5-70966BBE2DF6}" srcOrd="6" destOrd="0" presId="urn:microsoft.com/office/officeart/2009/3/layout/SubStepProcess"/>
    <dgm:cxn modelId="{C1A57CC2-BB6E-4CDE-A652-AD26264FAEAD}" type="presParOf" srcId="{3CF6F77C-1118-4C6C-93E6-DE04399E6D2E}" destId="{84513C01-1AA6-4713-9389-149332203F95}" srcOrd="7" destOrd="0" presId="urn:microsoft.com/office/officeart/2009/3/layout/SubStepProcess"/>
    <dgm:cxn modelId="{1585DF6E-71AD-4FE6-ADF1-0F636CCD4311}" type="presParOf" srcId="{84513C01-1AA6-4713-9389-149332203F95}" destId="{69E7D1F2-A93B-4ABE-8491-03E5A7B5D3FB}" srcOrd="0" destOrd="0" presId="urn:microsoft.com/office/officeart/2009/3/layout/SubStepProcess"/>
    <dgm:cxn modelId="{C8E144A2-089C-4656-9F89-FFAA50847FDF}" type="presParOf" srcId="{84513C01-1AA6-4713-9389-149332203F95}" destId="{6662F47B-ED14-4566-8DA2-B3F548B796ED}" srcOrd="1" destOrd="0" presId="urn:microsoft.com/office/officeart/2009/3/layout/SubStepProcess"/>
    <dgm:cxn modelId="{0E6E4D44-52AD-4983-8E5D-2D6C2A6FF4EE}" type="presParOf" srcId="{84513C01-1AA6-4713-9389-149332203F95}" destId="{EC69652E-2969-4C5E-9E1C-F905F7273900}" srcOrd="2" destOrd="0" presId="urn:microsoft.com/office/officeart/2009/3/layout/SubStepProcess"/>
    <dgm:cxn modelId="{F95305EA-AEA5-4122-BD5F-7192CA1AB000}" type="presParOf" srcId="{84513C01-1AA6-4713-9389-149332203F95}" destId="{24E9C4DE-987E-484D-86BC-AE1AC89F8AB7}" srcOrd="3" destOrd="0" presId="urn:microsoft.com/office/officeart/2009/3/layout/SubStepProcess"/>
    <dgm:cxn modelId="{9384EEB0-F7DC-4904-A962-784B2E1EB16D}" type="presParOf" srcId="{3CF6F77C-1118-4C6C-93E6-DE04399E6D2E}" destId="{02115988-702D-4C6F-94AF-8317338BDC14}" srcOrd="8" destOrd="0" presId="urn:microsoft.com/office/officeart/2009/3/layout/SubStepProcess"/>
    <dgm:cxn modelId="{8C2C289C-B1D4-4898-9DFC-BA6E41531FE2}" type="presParOf" srcId="{3CF6F77C-1118-4C6C-93E6-DE04399E6D2E}" destId="{E25A479E-4A09-4D01-9460-3CAEA93A0445}" srcOrd="9" destOrd="0" presId="urn:microsoft.com/office/officeart/2009/3/layout/SubStepProcess"/>
    <dgm:cxn modelId="{37DAD5DE-6ED2-40CB-B8C9-28758C4C31DC}" type="presParOf" srcId="{E25A479E-4A09-4D01-9460-3CAEA93A0445}" destId="{DCAB26A8-6631-4A9E-815E-836A9570A29D}" srcOrd="0" destOrd="0" presId="urn:microsoft.com/office/officeart/2009/3/layout/SubStepProcess"/>
    <dgm:cxn modelId="{127C5B33-C8C6-4D3B-AF81-EC4F12CFDC8C}" type="presParOf" srcId="{E25A479E-4A09-4D01-9460-3CAEA93A0445}" destId="{8FE29909-51A0-4E48-8F54-4D34F4BECB46}" srcOrd="1" destOrd="0" presId="urn:microsoft.com/office/officeart/2009/3/layout/SubStepProcess"/>
    <dgm:cxn modelId="{A63B1A0E-231E-4B26-9B9D-F0A52F4B1D5F}" type="presParOf" srcId="{E25A479E-4A09-4D01-9460-3CAEA93A0445}" destId="{65BA982A-53C8-49C4-9ECB-2461A29B0309}" srcOrd="2" destOrd="0" presId="urn:microsoft.com/office/officeart/2009/3/layout/SubStepProcess"/>
    <dgm:cxn modelId="{B7600FD8-5B9A-4508-8205-8ADE863C14EF}" type="presParOf" srcId="{E25A479E-4A09-4D01-9460-3CAEA93A0445}" destId="{CC381127-826B-4288-B13D-4A2452342886}" srcOrd="3" destOrd="0" presId="urn:microsoft.com/office/officeart/2009/3/layout/SubStep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A17DEF-2549-4D94-B47C-CE1393CEDBFB}" type="doc">
      <dgm:prSet loTypeId="urn:microsoft.com/office/officeart/2009/3/layout/SubStepProcess" loCatId="process" qsTypeId="urn:microsoft.com/office/officeart/2005/8/quickstyle/simple3" qsCatId="simple" csTypeId="urn:microsoft.com/office/officeart/2005/8/colors/accent1_1" csCatId="accent1" phldr="1"/>
      <dgm:spPr/>
      <dgm:t>
        <a:bodyPr/>
        <a:lstStyle/>
        <a:p>
          <a:endParaRPr lang="ru-RU"/>
        </a:p>
      </dgm:t>
    </dgm:pt>
    <dgm:pt modelId="{8006E24E-0F33-4539-A656-CB2B8C6F47C4}">
      <dgm:prSet phldrT="[Текст]" custT="1"/>
      <dgm:spPr/>
      <dgm:t>
        <a:bodyPr/>
        <a:lstStyle/>
        <a:p>
          <a:r>
            <a:rPr lang="ru-RU" sz="3200" dirty="0" smtClean="0">
              <a:latin typeface="+mn-lt"/>
            </a:rPr>
            <a:t>Как я провел лето </a:t>
          </a:r>
          <a:endParaRPr lang="ru-RU" sz="3200" dirty="0">
            <a:latin typeface="+mn-lt"/>
          </a:endParaRPr>
        </a:p>
      </dgm:t>
    </dgm:pt>
    <dgm:pt modelId="{D4F3FE16-B409-4E44-8608-3FD45D8C6AF8}" type="sibTrans" cxnId="{D6A55052-1C69-471D-BA87-89E9A8BA8580}">
      <dgm:prSet/>
      <dgm:spPr/>
      <dgm:t>
        <a:bodyPr/>
        <a:lstStyle/>
        <a:p>
          <a:endParaRPr lang="ru-RU" sz="3200">
            <a:latin typeface="+mn-lt"/>
          </a:endParaRPr>
        </a:p>
      </dgm:t>
    </dgm:pt>
    <dgm:pt modelId="{9DB6BA19-148F-4F3B-9D4A-9EBBD6EC633A}" type="parTrans" cxnId="{D6A55052-1C69-471D-BA87-89E9A8BA8580}">
      <dgm:prSet/>
      <dgm:spPr/>
      <dgm:t>
        <a:bodyPr/>
        <a:lstStyle/>
        <a:p>
          <a:endParaRPr lang="ru-RU" sz="3200">
            <a:latin typeface="+mn-lt"/>
          </a:endParaRPr>
        </a:p>
      </dgm:t>
    </dgm:pt>
    <dgm:pt modelId="{46CA47F8-DAB2-4A52-ADF2-0A2BC0596967}">
      <dgm:prSet phldrT="[Текст]" custT="1"/>
      <dgm:spPr/>
      <dgm:t>
        <a:bodyPr/>
        <a:lstStyle/>
        <a:p>
          <a:r>
            <a:rPr lang="ru-RU" sz="3200" b="1" dirty="0" smtClean="0">
              <a:latin typeface="+mn-lt"/>
            </a:rPr>
            <a:t>Временные</a:t>
          </a:r>
          <a:endParaRPr lang="ru-RU" sz="3200" b="1" dirty="0">
            <a:latin typeface="+mn-lt"/>
          </a:endParaRPr>
        </a:p>
      </dgm:t>
    </dgm:pt>
    <dgm:pt modelId="{6E7B0E94-BB07-49AA-A8DD-629AAE27FE0E}" type="sibTrans" cxnId="{74C38507-600A-4448-AC1B-19EDADD4B899}">
      <dgm:prSet/>
      <dgm:spPr/>
      <dgm:t>
        <a:bodyPr/>
        <a:lstStyle/>
        <a:p>
          <a:endParaRPr lang="ru-RU" sz="3200">
            <a:latin typeface="+mn-lt"/>
          </a:endParaRPr>
        </a:p>
      </dgm:t>
    </dgm:pt>
    <dgm:pt modelId="{076B7207-075F-4265-95D0-F12766217A8C}" type="parTrans" cxnId="{74C38507-600A-4448-AC1B-19EDADD4B899}">
      <dgm:prSet/>
      <dgm:spPr/>
      <dgm:t>
        <a:bodyPr/>
        <a:lstStyle/>
        <a:p>
          <a:endParaRPr lang="ru-RU" sz="3200">
            <a:latin typeface="+mn-lt"/>
          </a:endParaRPr>
        </a:p>
      </dgm:t>
    </dgm:pt>
    <dgm:pt modelId="{A4DEAAE5-55BE-40A4-8180-B2CFE39120EF}">
      <dgm:prSet custT="1"/>
      <dgm:spPr/>
      <dgm:t>
        <a:bodyPr/>
        <a:lstStyle/>
        <a:p>
          <a:r>
            <a:rPr lang="ru-RU" sz="3200" dirty="0" smtClean="0">
              <a:latin typeface="+mn-lt"/>
            </a:rPr>
            <a:t>Галерея «Бессмертный полк»</a:t>
          </a:r>
          <a:endParaRPr lang="ru-RU" sz="3200" dirty="0">
            <a:latin typeface="+mn-lt"/>
          </a:endParaRPr>
        </a:p>
      </dgm:t>
    </dgm:pt>
    <dgm:pt modelId="{560C4844-66C0-41A9-8974-87ABB13A8D57}" type="parTrans" cxnId="{B3D3E303-BEE3-45A4-A97B-DBCA9D210C32}">
      <dgm:prSet/>
      <dgm:spPr/>
      <dgm:t>
        <a:bodyPr/>
        <a:lstStyle/>
        <a:p>
          <a:endParaRPr lang="ru-RU" sz="3200">
            <a:latin typeface="+mn-lt"/>
          </a:endParaRPr>
        </a:p>
      </dgm:t>
    </dgm:pt>
    <dgm:pt modelId="{1E813138-5E21-473A-ACB8-AA39AC6A5234}" type="sibTrans" cxnId="{B3D3E303-BEE3-45A4-A97B-DBCA9D210C32}">
      <dgm:prSet/>
      <dgm:spPr/>
      <dgm:t>
        <a:bodyPr/>
        <a:lstStyle/>
        <a:p>
          <a:endParaRPr lang="ru-RU" sz="3200">
            <a:latin typeface="+mn-lt"/>
          </a:endParaRPr>
        </a:p>
      </dgm:t>
    </dgm:pt>
    <dgm:pt modelId="{36EBB71A-EA10-4A36-B4A7-61263F6559F4}" type="pres">
      <dgm:prSet presAssocID="{60A17DEF-2549-4D94-B47C-CE1393CEDBFB}" presName="Name0" presStyleCnt="0">
        <dgm:presLayoutVars>
          <dgm:chMax val="7"/>
          <dgm:dir/>
          <dgm:animOne val="branch"/>
        </dgm:presLayoutVars>
      </dgm:prSet>
      <dgm:spPr/>
      <dgm:t>
        <a:bodyPr/>
        <a:lstStyle/>
        <a:p>
          <a:endParaRPr lang="ru-RU"/>
        </a:p>
      </dgm:t>
    </dgm:pt>
    <dgm:pt modelId="{148B9BC1-E03C-4A67-900B-880F9F71F71C}" type="pres">
      <dgm:prSet presAssocID="{46CA47F8-DAB2-4A52-ADF2-0A2BC0596967}" presName="parTx1" presStyleLbl="node1" presStyleIdx="0" presStyleCnt="1"/>
      <dgm:spPr/>
      <dgm:t>
        <a:bodyPr/>
        <a:lstStyle/>
        <a:p>
          <a:endParaRPr lang="ru-RU"/>
        </a:p>
      </dgm:t>
    </dgm:pt>
    <dgm:pt modelId="{C6B5B4A4-B5F4-407C-A615-2C04EEBF1242}" type="pres">
      <dgm:prSet presAssocID="{46CA47F8-DAB2-4A52-ADF2-0A2BC0596967}" presName="spPre1" presStyleCnt="0"/>
      <dgm:spPr/>
      <dgm:t>
        <a:bodyPr/>
        <a:lstStyle/>
        <a:p>
          <a:endParaRPr lang="ru-RU"/>
        </a:p>
      </dgm:t>
    </dgm:pt>
    <dgm:pt modelId="{FFF98DF0-EF42-4289-B30F-8A16A7E2D82E}" type="pres">
      <dgm:prSet presAssocID="{46CA47F8-DAB2-4A52-ADF2-0A2BC0596967}" presName="chLin1" presStyleCnt="0"/>
      <dgm:spPr/>
      <dgm:t>
        <a:bodyPr/>
        <a:lstStyle/>
        <a:p>
          <a:endParaRPr lang="ru-RU"/>
        </a:p>
      </dgm:t>
    </dgm:pt>
    <dgm:pt modelId="{830B9BD7-1ABE-4067-A351-100C0D323DB6}" type="pres">
      <dgm:prSet presAssocID="{9DB6BA19-148F-4F3B-9D4A-9EBBD6EC633A}" presName="Name11" presStyleLbl="parChTrans1D1" presStyleIdx="0" presStyleCnt="4"/>
      <dgm:spPr/>
      <dgm:t>
        <a:bodyPr/>
        <a:lstStyle/>
        <a:p>
          <a:endParaRPr lang="ru-RU"/>
        </a:p>
      </dgm:t>
    </dgm:pt>
    <dgm:pt modelId="{2A0AB706-2997-4D00-98A9-B94421878AF2}" type="pres">
      <dgm:prSet presAssocID="{8006E24E-0F33-4539-A656-CB2B8C6F47C4}" presName="txAndLines1" presStyleCnt="0"/>
      <dgm:spPr/>
      <dgm:t>
        <a:bodyPr/>
        <a:lstStyle/>
        <a:p>
          <a:endParaRPr lang="ru-RU"/>
        </a:p>
      </dgm:t>
    </dgm:pt>
    <dgm:pt modelId="{8D4B3762-EAA0-416F-9AD8-F58143B971E4}" type="pres">
      <dgm:prSet presAssocID="{8006E24E-0F33-4539-A656-CB2B8C6F47C4}" presName="anchor1" presStyleCnt="0"/>
      <dgm:spPr/>
      <dgm:t>
        <a:bodyPr/>
        <a:lstStyle/>
        <a:p>
          <a:endParaRPr lang="ru-RU"/>
        </a:p>
      </dgm:t>
    </dgm:pt>
    <dgm:pt modelId="{803AF67C-38E4-4348-9B4E-A37A9E3C7ED1}" type="pres">
      <dgm:prSet presAssocID="{8006E24E-0F33-4539-A656-CB2B8C6F47C4}" presName="backup1" presStyleCnt="0"/>
      <dgm:spPr/>
      <dgm:t>
        <a:bodyPr/>
        <a:lstStyle/>
        <a:p>
          <a:endParaRPr lang="ru-RU"/>
        </a:p>
      </dgm:t>
    </dgm:pt>
    <dgm:pt modelId="{F7DFF7A8-0094-49A5-86BA-ADA20960706E}" type="pres">
      <dgm:prSet presAssocID="{8006E24E-0F33-4539-A656-CB2B8C6F47C4}" presName="preLine1" presStyleLbl="parChTrans1D1" presStyleIdx="1" presStyleCnt="4"/>
      <dgm:spPr/>
      <dgm:t>
        <a:bodyPr/>
        <a:lstStyle/>
        <a:p>
          <a:endParaRPr lang="ru-RU"/>
        </a:p>
      </dgm:t>
    </dgm:pt>
    <dgm:pt modelId="{26D09AE8-D966-4921-B964-5D6DFDF60C0E}" type="pres">
      <dgm:prSet presAssocID="{8006E24E-0F33-4539-A656-CB2B8C6F47C4}" presName="desTx1" presStyleLbl="revTx" presStyleIdx="0" presStyleCnt="0">
        <dgm:presLayoutVars>
          <dgm:bulletEnabled val="1"/>
        </dgm:presLayoutVars>
      </dgm:prSet>
      <dgm:spPr/>
      <dgm:t>
        <a:bodyPr/>
        <a:lstStyle/>
        <a:p>
          <a:endParaRPr lang="ru-RU"/>
        </a:p>
      </dgm:t>
    </dgm:pt>
    <dgm:pt modelId="{3CC8F8CD-BF4C-4373-951C-F70C7C180AEA}" type="pres">
      <dgm:prSet presAssocID="{560C4844-66C0-41A9-8974-87ABB13A8D57}" presName="Name11" presStyleLbl="parChTrans1D1" presStyleIdx="2" presStyleCnt="4"/>
      <dgm:spPr/>
      <dgm:t>
        <a:bodyPr/>
        <a:lstStyle/>
        <a:p>
          <a:endParaRPr lang="ru-RU"/>
        </a:p>
      </dgm:t>
    </dgm:pt>
    <dgm:pt modelId="{136E7CB9-3CCB-4568-8419-2667CB3722AB}" type="pres">
      <dgm:prSet presAssocID="{A4DEAAE5-55BE-40A4-8180-B2CFE39120EF}" presName="txAndLines1" presStyleCnt="0"/>
      <dgm:spPr/>
      <dgm:t>
        <a:bodyPr/>
        <a:lstStyle/>
        <a:p>
          <a:endParaRPr lang="ru-RU"/>
        </a:p>
      </dgm:t>
    </dgm:pt>
    <dgm:pt modelId="{93683C60-D740-4CF5-BB01-2680A3C44ABB}" type="pres">
      <dgm:prSet presAssocID="{A4DEAAE5-55BE-40A4-8180-B2CFE39120EF}" presName="anchor1" presStyleCnt="0"/>
      <dgm:spPr/>
      <dgm:t>
        <a:bodyPr/>
        <a:lstStyle/>
        <a:p>
          <a:endParaRPr lang="ru-RU"/>
        </a:p>
      </dgm:t>
    </dgm:pt>
    <dgm:pt modelId="{DC4534C0-D08C-447A-9AA7-BF02A04C043B}" type="pres">
      <dgm:prSet presAssocID="{A4DEAAE5-55BE-40A4-8180-B2CFE39120EF}" presName="backup1" presStyleCnt="0"/>
      <dgm:spPr/>
      <dgm:t>
        <a:bodyPr/>
        <a:lstStyle/>
        <a:p>
          <a:endParaRPr lang="ru-RU"/>
        </a:p>
      </dgm:t>
    </dgm:pt>
    <dgm:pt modelId="{FA87C256-E246-4F0F-BAD5-AFEBA311035A}" type="pres">
      <dgm:prSet presAssocID="{A4DEAAE5-55BE-40A4-8180-B2CFE39120EF}" presName="preLine1" presStyleLbl="parChTrans1D1" presStyleIdx="3" presStyleCnt="4"/>
      <dgm:spPr/>
      <dgm:t>
        <a:bodyPr/>
        <a:lstStyle/>
        <a:p>
          <a:endParaRPr lang="ru-RU"/>
        </a:p>
      </dgm:t>
    </dgm:pt>
    <dgm:pt modelId="{B86B8375-1154-443C-8545-61820264BA57}" type="pres">
      <dgm:prSet presAssocID="{A4DEAAE5-55BE-40A4-8180-B2CFE39120EF}" presName="desTx1" presStyleLbl="revTx" presStyleIdx="0" presStyleCnt="0">
        <dgm:presLayoutVars>
          <dgm:bulletEnabled val="1"/>
        </dgm:presLayoutVars>
      </dgm:prSet>
      <dgm:spPr/>
      <dgm:t>
        <a:bodyPr/>
        <a:lstStyle/>
        <a:p>
          <a:endParaRPr lang="ru-RU"/>
        </a:p>
      </dgm:t>
    </dgm:pt>
  </dgm:ptLst>
  <dgm:cxnLst>
    <dgm:cxn modelId="{74C38507-600A-4448-AC1B-19EDADD4B899}" srcId="{60A17DEF-2549-4D94-B47C-CE1393CEDBFB}" destId="{46CA47F8-DAB2-4A52-ADF2-0A2BC0596967}" srcOrd="0" destOrd="0" parTransId="{076B7207-075F-4265-95D0-F12766217A8C}" sibTransId="{6E7B0E94-BB07-49AA-A8DD-629AAE27FE0E}"/>
    <dgm:cxn modelId="{615C98F0-68E1-4858-8BCF-7B8B833CDF1D}" type="presOf" srcId="{60A17DEF-2549-4D94-B47C-CE1393CEDBFB}" destId="{36EBB71A-EA10-4A36-B4A7-61263F6559F4}" srcOrd="0" destOrd="0" presId="urn:microsoft.com/office/officeart/2009/3/layout/SubStepProcess"/>
    <dgm:cxn modelId="{54DD5547-6DB6-4300-A8DE-4FEAED64A499}" type="presOf" srcId="{A4DEAAE5-55BE-40A4-8180-B2CFE39120EF}" destId="{B86B8375-1154-443C-8545-61820264BA57}" srcOrd="0" destOrd="0" presId="urn:microsoft.com/office/officeart/2009/3/layout/SubStepProcess"/>
    <dgm:cxn modelId="{B3D3E303-BEE3-45A4-A97B-DBCA9D210C32}" srcId="{46CA47F8-DAB2-4A52-ADF2-0A2BC0596967}" destId="{A4DEAAE5-55BE-40A4-8180-B2CFE39120EF}" srcOrd="1" destOrd="0" parTransId="{560C4844-66C0-41A9-8974-87ABB13A8D57}" sibTransId="{1E813138-5E21-473A-ACB8-AA39AC6A5234}"/>
    <dgm:cxn modelId="{D00997C0-7C49-4F75-8F32-417D8C712AED}" type="presOf" srcId="{46CA47F8-DAB2-4A52-ADF2-0A2BC0596967}" destId="{148B9BC1-E03C-4A67-900B-880F9F71F71C}" srcOrd="0" destOrd="0" presId="urn:microsoft.com/office/officeart/2009/3/layout/SubStepProcess"/>
    <dgm:cxn modelId="{D6A55052-1C69-471D-BA87-89E9A8BA8580}" srcId="{46CA47F8-DAB2-4A52-ADF2-0A2BC0596967}" destId="{8006E24E-0F33-4539-A656-CB2B8C6F47C4}" srcOrd="0" destOrd="0" parTransId="{9DB6BA19-148F-4F3B-9D4A-9EBBD6EC633A}" sibTransId="{D4F3FE16-B409-4E44-8608-3FD45D8C6AF8}"/>
    <dgm:cxn modelId="{1C2383D4-1A13-47CB-861E-907C39BCC911}" type="presOf" srcId="{8006E24E-0F33-4539-A656-CB2B8C6F47C4}" destId="{26D09AE8-D966-4921-B964-5D6DFDF60C0E}" srcOrd="0" destOrd="0" presId="urn:microsoft.com/office/officeart/2009/3/layout/SubStepProcess"/>
    <dgm:cxn modelId="{D6859578-91E9-42F2-9D48-B325A9939E61}" type="presParOf" srcId="{36EBB71A-EA10-4A36-B4A7-61263F6559F4}" destId="{148B9BC1-E03C-4A67-900B-880F9F71F71C}" srcOrd="0" destOrd="0" presId="urn:microsoft.com/office/officeart/2009/3/layout/SubStepProcess"/>
    <dgm:cxn modelId="{9EE6ACD7-AB36-4A1C-BC16-11D41B3D48E8}" type="presParOf" srcId="{36EBB71A-EA10-4A36-B4A7-61263F6559F4}" destId="{C6B5B4A4-B5F4-407C-A615-2C04EEBF1242}" srcOrd="1" destOrd="0" presId="urn:microsoft.com/office/officeart/2009/3/layout/SubStepProcess"/>
    <dgm:cxn modelId="{984C2563-350F-4538-AFF5-70962781916C}" type="presParOf" srcId="{36EBB71A-EA10-4A36-B4A7-61263F6559F4}" destId="{FFF98DF0-EF42-4289-B30F-8A16A7E2D82E}" srcOrd="2" destOrd="0" presId="urn:microsoft.com/office/officeart/2009/3/layout/SubStepProcess"/>
    <dgm:cxn modelId="{74F1ECE6-85C0-4966-AF33-961B4E52FC78}" type="presParOf" srcId="{FFF98DF0-EF42-4289-B30F-8A16A7E2D82E}" destId="{830B9BD7-1ABE-4067-A351-100C0D323DB6}" srcOrd="0" destOrd="0" presId="urn:microsoft.com/office/officeart/2009/3/layout/SubStepProcess"/>
    <dgm:cxn modelId="{A4988E0D-DDA6-4C05-ABFA-692BCEAD163C}" type="presParOf" srcId="{FFF98DF0-EF42-4289-B30F-8A16A7E2D82E}" destId="{2A0AB706-2997-4D00-98A9-B94421878AF2}" srcOrd="1" destOrd="0" presId="urn:microsoft.com/office/officeart/2009/3/layout/SubStepProcess"/>
    <dgm:cxn modelId="{B9CD95F7-AB28-4837-BDD0-BCB0CD3C8A38}" type="presParOf" srcId="{2A0AB706-2997-4D00-98A9-B94421878AF2}" destId="{8D4B3762-EAA0-416F-9AD8-F58143B971E4}" srcOrd="0" destOrd="0" presId="urn:microsoft.com/office/officeart/2009/3/layout/SubStepProcess"/>
    <dgm:cxn modelId="{4FD8F95E-847A-4E46-80A0-B024C7905132}" type="presParOf" srcId="{2A0AB706-2997-4D00-98A9-B94421878AF2}" destId="{803AF67C-38E4-4348-9B4E-A37A9E3C7ED1}" srcOrd="1" destOrd="0" presId="urn:microsoft.com/office/officeart/2009/3/layout/SubStepProcess"/>
    <dgm:cxn modelId="{4E422B89-D007-466F-AAA4-612EF4F6C33B}" type="presParOf" srcId="{2A0AB706-2997-4D00-98A9-B94421878AF2}" destId="{F7DFF7A8-0094-49A5-86BA-ADA20960706E}" srcOrd="2" destOrd="0" presId="urn:microsoft.com/office/officeart/2009/3/layout/SubStepProcess"/>
    <dgm:cxn modelId="{8528E547-E3F0-4DA5-B6E4-66886CD70B2C}" type="presParOf" srcId="{2A0AB706-2997-4D00-98A9-B94421878AF2}" destId="{26D09AE8-D966-4921-B964-5D6DFDF60C0E}" srcOrd="3" destOrd="0" presId="urn:microsoft.com/office/officeart/2009/3/layout/SubStepProcess"/>
    <dgm:cxn modelId="{C838949B-90DF-4EFB-B339-97DED1778568}" type="presParOf" srcId="{FFF98DF0-EF42-4289-B30F-8A16A7E2D82E}" destId="{3CC8F8CD-BF4C-4373-951C-F70C7C180AEA}" srcOrd="2" destOrd="0" presId="urn:microsoft.com/office/officeart/2009/3/layout/SubStepProcess"/>
    <dgm:cxn modelId="{BAEEFA6E-C47B-4FF5-90D1-0992CB8FC697}" type="presParOf" srcId="{FFF98DF0-EF42-4289-B30F-8A16A7E2D82E}" destId="{136E7CB9-3CCB-4568-8419-2667CB3722AB}" srcOrd="3" destOrd="0" presId="urn:microsoft.com/office/officeart/2009/3/layout/SubStepProcess"/>
    <dgm:cxn modelId="{1EF66521-1B57-4BA2-89E9-41027C16B303}" type="presParOf" srcId="{136E7CB9-3CCB-4568-8419-2667CB3722AB}" destId="{93683C60-D740-4CF5-BB01-2680A3C44ABB}" srcOrd="0" destOrd="0" presId="urn:microsoft.com/office/officeart/2009/3/layout/SubStepProcess"/>
    <dgm:cxn modelId="{C5E24352-73E2-414B-B239-DE510BAE933F}" type="presParOf" srcId="{136E7CB9-3CCB-4568-8419-2667CB3722AB}" destId="{DC4534C0-D08C-447A-9AA7-BF02A04C043B}" srcOrd="1" destOrd="0" presId="urn:microsoft.com/office/officeart/2009/3/layout/SubStepProcess"/>
    <dgm:cxn modelId="{5BE53DF8-93AA-4EBD-9AFF-9C41B28A1C99}" type="presParOf" srcId="{136E7CB9-3CCB-4568-8419-2667CB3722AB}" destId="{FA87C256-E246-4F0F-BAD5-AFEBA311035A}" srcOrd="2" destOrd="0" presId="urn:microsoft.com/office/officeart/2009/3/layout/SubStepProcess"/>
    <dgm:cxn modelId="{679E7F5A-9C96-48AE-84CD-774B26FD820E}" type="presParOf" srcId="{136E7CB9-3CCB-4568-8419-2667CB3722AB}" destId="{B86B8375-1154-443C-8545-61820264BA57}" srcOrd="3" destOrd="0" presId="urn:microsoft.com/office/officeart/2009/3/layout/SubStep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BC2EAC-1AAD-4711-9391-12AEDBFF3070}">
      <dsp:nvSpPr>
        <dsp:cNvPr id="0" name=""/>
        <dsp:cNvSpPr/>
      </dsp:nvSpPr>
      <dsp:spPr>
        <a:xfrm>
          <a:off x="976554" y="1054"/>
          <a:ext cx="1863653" cy="931826"/>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ru-RU" sz="2000" kern="1200" dirty="0" smtClean="0"/>
            <a:t>Принципы определения тематики</a:t>
          </a:r>
          <a:endParaRPr lang="ru-RU" sz="2000" kern="1200" dirty="0"/>
        </a:p>
      </dsp:txBody>
      <dsp:txXfrm>
        <a:off x="976554" y="1054"/>
        <a:ext cx="1863653" cy="931826"/>
      </dsp:txXfrm>
    </dsp:sp>
    <dsp:sp modelId="{C6456B9B-3169-4AEB-B64F-A0ABB25D9D0D}">
      <dsp:nvSpPr>
        <dsp:cNvPr id="0" name=""/>
        <dsp:cNvSpPr/>
      </dsp:nvSpPr>
      <dsp:spPr>
        <a:xfrm>
          <a:off x="1162919" y="932881"/>
          <a:ext cx="186365" cy="698869"/>
        </a:xfrm>
        <a:custGeom>
          <a:avLst/>
          <a:gdLst/>
          <a:ahLst/>
          <a:cxnLst/>
          <a:rect l="0" t="0" r="0" b="0"/>
          <a:pathLst>
            <a:path>
              <a:moveTo>
                <a:pt x="0" y="0"/>
              </a:moveTo>
              <a:lnTo>
                <a:pt x="0" y="698869"/>
              </a:lnTo>
              <a:lnTo>
                <a:pt x="186365" y="698869"/>
              </a:lnTo>
            </a:path>
          </a:pathLst>
        </a:custGeom>
        <a:noFill/>
        <a:ln w="25400" cap="flat" cmpd="sng" algn="ctr">
          <a:solidFill>
            <a:schemeClr val="accent3">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422486C6-015B-49A0-B267-F025AF2E1205}">
      <dsp:nvSpPr>
        <dsp:cNvPr id="0" name=""/>
        <dsp:cNvSpPr/>
      </dsp:nvSpPr>
      <dsp:spPr>
        <a:xfrm>
          <a:off x="1349285" y="1165838"/>
          <a:ext cx="1490922" cy="931826"/>
        </a:xfrm>
        <a:prstGeom prst="roundRect">
          <a:avLst>
            <a:gd name="adj" fmla="val 10000"/>
          </a:avLst>
        </a:prstGeom>
        <a:solidFill>
          <a:schemeClr val="accent3">
            <a:alpha val="90000"/>
            <a:tint val="4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lvl="0" algn="ctr" defTabSz="444500" rtl="0">
            <a:lnSpc>
              <a:spcPct val="90000"/>
            </a:lnSpc>
            <a:spcBef>
              <a:spcPct val="0"/>
            </a:spcBef>
            <a:spcAft>
              <a:spcPct val="35000"/>
            </a:spcAft>
          </a:pPr>
          <a:r>
            <a:rPr lang="ru-RU" sz="1000" kern="1200" dirty="0" smtClean="0"/>
            <a:t>соответствие датам календаря</a:t>
          </a:r>
          <a:endParaRPr lang="ru-RU" sz="1000" kern="1200" dirty="0"/>
        </a:p>
      </dsp:txBody>
      <dsp:txXfrm>
        <a:off x="1349285" y="1165838"/>
        <a:ext cx="1490922" cy="931826"/>
      </dsp:txXfrm>
    </dsp:sp>
    <dsp:sp modelId="{239CA330-E6E7-46A8-9081-D586A533D785}">
      <dsp:nvSpPr>
        <dsp:cNvPr id="0" name=""/>
        <dsp:cNvSpPr/>
      </dsp:nvSpPr>
      <dsp:spPr>
        <a:xfrm>
          <a:off x="1162919" y="932881"/>
          <a:ext cx="186365" cy="1863653"/>
        </a:xfrm>
        <a:custGeom>
          <a:avLst/>
          <a:gdLst/>
          <a:ahLst/>
          <a:cxnLst/>
          <a:rect l="0" t="0" r="0" b="0"/>
          <a:pathLst>
            <a:path>
              <a:moveTo>
                <a:pt x="0" y="0"/>
              </a:moveTo>
              <a:lnTo>
                <a:pt x="0" y="1863653"/>
              </a:lnTo>
              <a:lnTo>
                <a:pt x="186365" y="1863653"/>
              </a:lnTo>
            </a:path>
          </a:pathLst>
        </a:custGeom>
        <a:noFill/>
        <a:ln w="25400" cap="flat" cmpd="sng" algn="ctr">
          <a:solidFill>
            <a:schemeClr val="accent3">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D1A0135-F6A6-4486-93D6-03E09D31AB59}">
      <dsp:nvSpPr>
        <dsp:cNvPr id="0" name=""/>
        <dsp:cNvSpPr/>
      </dsp:nvSpPr>
      <dsp:spPr>
        <a:xfrm>
          <a:off x="1349285" y="2330621"/>
          <a:ext cx="1490922" cy="931826"/>
        </a:xfrm>
        <a:prstGeom prst="roundRect">
          <a:avLst>
            <a:gd name="adj" fmla="val 10000"/>
          </a:avLst>
        </a:prstGeom>
        <a:solidFill>
          <a:schemeClr val="accent3">
            <a:alpha val="90000"/>
            <a:tint val="4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lvl="0" algn="ctr" defTabSz="444500" rtl="0">
            <a:lnSpc>
              <a:spcPct val="90000"/>
            </a:lnSpc>
            <a:spcBef>
              <a:spcPct val="0"/>
            </a:spcBef>
            <a:spcAft>
              <a:spcPct val="35000"/>
            </a:spcAft>
          </a:pPr>
          <a:r>
            <a:rPr lang="ru-RU" sz="1000" kern="1200" dirty="0" smtClean="0"/>
            <a:t>значимость для обучающегося события (даты), которое отмечается в календаре в текущем году</a:t>
          </a:r>
          <a:endParaRPr lang="ru-RU" sz="1000" kern="1200" dirty="0"/>
        </a:p>
      </dsp:txBody>
      <dsp:txXfrm>
        <a:off x="1349285" y="2330621"/>
        <a:ext cx="1490922" cy="93182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2EDA9E7-4407-41C9-A7A8-3C6717472834}">
      <dsp:nvSpPr>
        <dsp:cNvPr id="0" name=""/>
        <dsp:cNvSpPr/>
      </dsp:nvSpPr>
      <dsp:spPr>
        <a:xfrm>
          <a:off x="0" y="778482"/>
          <a:ext cx="8095328" cy="1037976"/>
        </a:xfrm>
        <a:prstGeom prst="notchedRightArrow">
          <a:avLst/>
        </a:prstGeom>
        <a:solidFill>
          <a:srgbClr val="FCE8E9"/>
        </a:solidFill>
        <a:ln>
          <a:noFill/>
        </a:ln>
        <a:effectLst/>
      </dsp:spPr>
      <dsp:style>
        <a:lnRef idx="0">
          <a:scrgbClr r="0" g="0" b="0"/>
        </a:lnRef>
        <a:fillRef idx="1">
          <a:scrgbClr r="0" g="0" b="0"/>
        </a:fillRef>
        <a:effectRef idx="0">
          <a:scrgbClr r="0" g="0" b="0"/>
        </a:effectRef>
        <a:fontRef idx="minor"/>
      </dsp:style>
    </dsp:sp>
    <dsp:sp modelId="{49AA3464-4973-4107-A8D0-CCFC57E34AA6}">
      <dsp:nvSpPr>
        <dsp:cNvPr id="0" name=""/>
        <dsp:cNvSpPr/>
      </dsp:nvSpPr>
      <dsp:spPr>
        <a:xfrm>
          <a:off x="3557" y="0"/>
          <a:ext cx="2347961" cy="1037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lvl="0" algn="ctr" defTabSz="1066800">
            <a:lnSpc>
              <a:spcPct val="90000"/>
            </a:lnSpc>
            <a:spcBef>
              <a:spcPct val="0"/>
            </a:spcBef>
            <a:spcAft>
              <a:spcPct val="35000"/>
            </a:spcAft>
          </a:pPr>
          <a:r>
            <a:rPr lang="ru-RU" sz="2400" kern="1200" dirty="0" smtClean="0">
              <a:latin typeface="+mn-lt"/>
            </a:rPr>
            <a:t>руководитель</a:t>
          </a:r>
          <a:endParaRPr lang="ru-RU" sz="2400" kern="1200" dirty="0">
            <a:latin typeface="+mn-lt"/>
          </a:endParaRPr>
        </a:p>
      </dsp:txBody>
      <dsp:txXfrm>
        <a:off x="3557" y="0"/>
        <a:ext cx="2347961" cy="1037976"/>
      </dsp:txXfrm>
    </dsp:sp>
    <dsp:sp modelId="{58E4E486-C6BB-4157-BDD7-39B5EC9B2A3F}">
      <dsp:nvSpPr>
        <dsp:cNvPr id="0" name=""/>
        <dsp:cNvSpPr/>
      </dsp:nvSpPr>
      <dsp:spPr>
        <a:xfrm>
          <a:off x="1047791" y="1167723"/>
          <a:ext cx="259494" cy="259494"/>
        </a:xfrm>
        <a:prstGeom prst="ellipse">
          <a:avLst/>
        </a:prstGeom>
        <a:solidFill>
          <a:srgbClr val="2C5F7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5A7020-15CC-47F6-B50F-0A6CA855B2EB}">
      <dsp:nvSpPr>
        <dsp:cNvPr id="0" name=""/>
        <dsp:cNvSpPr/>
      </dsp:nvSpPr>
      <dsp:spPr>
        <a:xfrm>
          <a:off x="2468916" y="1556964"/>
          <a:ext cx="2347961" cy="1037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ru-RU" sz="2400" kern="1200" dirty="0" smtClean="0">
              <a:latin typeface="+mn-lt"/>
            </a:rPr>
            <a:t>заместитель руководителя</a:t>
          </a:r>
          <a:endParaRPr lang="ru-RU" sz="2400" kern="1200" dirty="0">
            <a:latin typeface="+mn-lt"/>
          </a:endParaRPr>
        </a:p>
      </dsp:txBody>
      <dsp:txXfrm>
        <a:off x="2468916" y="1556964"/>
        <a:ext cx="2347961" cy="1037976"/>
      </dsp:txXfrm>
    </dsp:sp>
    <dsp:sp modelId="{A434E874-78F0-4CCC-AEB3-B81EC82BF6C2}">
      <dsp:nvSpPr>
        <dsp:cNvPr id="0" name=""/>
        <dsp:cNvSpPr/>
      </dsp:nvSpPr>
      <dsp:spPr>
        <a:xfrm>
          <a:off x="3513150" y="1167723"/>
          <a:ext cx="259494" cy="259494"/>
        </a:xfrm>
        <a:prstGeom prst="ellipse">
          <a:avLst/>
        </a:prstGeom>
        <a:solidFill>
          <a:srgbClr val="F38C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065E8E-8E57-4352-B343-F1DD06B81CF9}">
      <dsp:nvSpPr>
        <dsp:cNvPr id="0" name=""/>
        <dsp:cNvSpPr/>
      </dsp:nvSpPr>
      <dsp:spPr>
        <a:xfrm>
          <a:off x="4934276" y="0"/>
          <a:ext cx="2347961" cy="1037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lvl="0" algn="ctr" defTabSz="1066800">
            <a:lnSpc>
              <a:spcPct val="90000"/>
            </a:lnSpc>
            <a:spcBef>
              <a:spcPct val="0"/>
            </a:spcBef>
            <a:spcAft>
              <a:spcPct val="35000"/>
            </a:spcAft>
          </a:pPr>
          <a:r>
            <a:rPr lang="ru-RU" sz="2400" kern="1200" dirty="0" smtClean="0">
              <a:latin typeface="+mn-lt"/>
            </a:rPr>
            <a:t>направления деятельности</a:t>
          </a:r>
          <a:endParaRPr lang="ru-RU" sz="2400" kern="1200" dirty="0">
            <a:latin typeface="+mn-lt"/>
          </a:endParaRPr>
        </a:p>
      </dsp:txBody>
      <dsp:txXfrm>
        <a:off x="4934276" y="0"/>
        <a:ext cx="2347961" cy="1037976"/>
      </dsp:txXfrm>
    </dsp:sp>
    <dsp:sp modelId="{938076EC-5435-4C71-A9E9-D6623C220FE8}">
      <dsp:nvSpPr>
        <dsp:cNvPr id="0" name=""/>
        <dsp:cNvSpPr/>
      </dsp:nvSpPr>
      <dsp:spPr>
        <a:xfrm>
          <a:off x="5978509" y="1167723"/>
          <a:ext cx="259494" cy="259494"/>
        </a:xfrm>
        <a:prstGeom prst="ellipse">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94BF01B-941E-4974-B8EE-EBA5B4ED2A67}">
      <dsp:nvSpPr>
        <dsp:cNvPr id="0" name=""/>
        <dsp:cNvSpPr/>
      </dsp:nvSpPr>
      <dsp:spPr>
        <a:xfrm>
          <a:off x="1247" y="102479"/>
          <a:ext cx="3389815" cy="338981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ru-RU" sz="3200" b="1" kern="1200" dirty="0" smtClean="0">
              <a:latin typeface="+mn-lt"/>
            </a:rPr>
            <a:t>Обязательные</a:t>
          </a:r>
          <a:r>
            <a:rPr lang="ru-RU" sz="4000" b="1" kern="1200" dirty="0" smtClean="0">
              <a:latin typeface="+mn-lt"/>
            </a:rPr>
            <a:t> </a:t>
          </a:r>
          <a:endParaRPr lang="ru-RU" sz="4000" b="1" kern="1200" dirty="0">
            <a:latin typeface="+mn-lt"/>
          </a:endParaRPr>
        </a:p>
      </dsp:txBody>
      <dsp:txXfrm>
        <a:off x="1247" y="102479"/>
        <a:ext cx="3389815" cy="3389815"/>
      </dsp:txXfrm>
    </dsp:sp>
    <dsp:sp modelId="{F87D6969-08EE-48AF-8ABE-0DABF5081CAB}">
      <dsp:nvSpPr>
        <dsp:cNvPr id="0" name=""/>
        <dsp:cNvSpPr/>
      </dsp:nvSpPr>
      <dsp:spPr>
        <a:xfrm rot="17918173">
          <a:off x="3049179" y="867114"/>
          <a:ext cx="1699694" cy="0"/>
        </a:xfrm>
        <a:custGeom>
          <a:avLst/>
          <a:gdLst/>
          <a:ahLst/>
          <a:cxnLst/>
          <a:rect l="0" t="0" r="0" b="0"/>
          <a:pathLst>
            <a:path>
              <a:moveTo>
                <a:pt x="0" y="0"/>
              </a:moveTo>
              <a:lnTo>
                <a:pt x="169969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83D4BD-2E27-4E4A-B7CB-8EBA821336C8}">
      <dsp:nvSpPr>
        <dsp:cNvPr id="0" name=""/>
        <dsp:cNvSpPr/>
      </dsp:nvSpPr>
      <dsp:spPr>
        <a:xfrm>
          <a:off x="4306313" y="121220"/>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AD1B08-BE0D-461C-8FBA-3EBFF4DA84AE}">
      <dsp:nvSpPr>
        <dsp:cNvPr id="0" name=""/>
        <dsp:cNvSpPr/>
      </dsp:nvSpPr>
      <dsp:spPr>
        <a:xfrm>
          <a:off x="4702535" y="1494"/>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Государственные символы Российской Федерации</a:t>
          </a:r>
          <a:endParaRPr lang="ru-RU" sz="1400" kern="1200" dirty="0">
            <a:latin typeface="+mn-lt"/>
          </a:endParaRPr>
        </a:p>
      </dsp:txBody>
      <dsp:txXfrm>
        <a:off x="4702535" y="1494"/>
        <a:ext cx="2809573" cy="239452"/>
      </dsp:txXfrm>
    </dsp:sp>
    <dsp:sp modelId="{18D4AFB3-A4F2-44DB-AB40-E5978579C169}">
      <dsp:nvSpPr>
        <dsp:cNvPr id="0" name=""/>
        <dsp:cNvSpPr/>
      </dsp:nvSpPr>
      <dsp:spPr>
        <a:xfrm rot="18149936">
          <a:off x="3140980" y="1000010"/>
          <a:ext cx="1516093" cy="0"/>
        </a:xfrm>
        <a:custGeom>
          <a:avLst/>
          <a:gdLst/>
          <a:ahLst/>
          <a:cxnLst/>
          <a:rect l="0" t="0" r="0" b="0"/>
          <a:pathLst>
            <a:path>
              <a:moveTo>
                <a:pt x="0" y="0"/>
              </a:moveTo>
              <a:lnTo>
                <a:pt x="151609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275542-0174-475E-9D64-AFF1D30F7C98}">
      <dsp:nvSpPr>
        <dsp:cNvPr id="0" name=""/>
        <dsp:cNvSpPr/>
      </dsp:nvSpPr>
      <dsp:spPr>
        <a:xfrm>
          <a:off x="4306313" y="360673"/>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6F9E49-DC98-4DA5-BD84-E7CA17CD191F}">
      <dsp:nvSpPr>
        <dsp:cNvPr id="0" name=""/>
        <dsp:cNvSpPr/>
      </dsp:nvSpPr>
      <dsp:spPr>
        <a:xfrm>
          <a:off x="4702535" y="240946"/>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Возможности и проекты для детей</a:t>
          </a:r>
          <a:endParaRPr lang="ru-RU" sz="1400" kern="1200" dirty="0">
            <a:latin typeface="+mn-lt"/>
          </a:endParaRPr>
        </a:p>
      </dsp:txBody>
      <dsp:txXfrm>
        <a:off x="4702535" y="240946"/>
        <a:ext cx="2809573" cy="239452"/>
      </dsp:txXfrm>
    </dsp:sp>
    <dsp:sp modelId="{1BCD3E9A-925B-447F-8D09-5D4CAF503543}">
      <dsp:nvSpPr>
        <dsp:cNvPr id="0" name=""/>
        <dsp:cNvSpPr/>
      </dsp:nvSpPr>
      <dsp:spPr>
        <a:xfrm rot="18443773">
          <a:off x="3228401" y="1132906"/>
          <a:ext cx="1341250" cy="0"/>
        </a:xfrm>
        <a:custGeom>
          <a:avLst/>
          <a:gdLst/>
          <a:ahLst/>
          <a:cxnLst/>
          <a:rect l="0" t="0" r="0" b="0"/>
          <a:pathLst>
            <a:path>
              <a:moveTo>
                <a:pt x="0" y="0"/>
              </a:moveTo>
              <a:lnTo>
                <a:pt x="134125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B28B8A-20D5-4702-9487-F69CC53B53E0}">
      <dsp:nvSpPr>
        <dsp:cNvPr id="0" name=""/>
        <dsp:cNvSpPr/>
      </dsp:nvSpPr>
      <dsp:spPr>
        <a:xfrm>
          <a:off x="4306313" y="600125"/>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D0B3D5-D78C-41BA-9051-F60FEC7A9AA2}">
      <dsp:nvSpPr>
        <dsp:cNvPr id="0" name=""/>
        <dsp:cNvSpPr/>
      </dsp:nvSpPr>
      <dsp:spPr>
        <a:xfrm>
          <a:off x="4702535" y="480399"/>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РДДМ «Движение первых» </a:t>
          </a:r>
          <a:endParaRPr lang="ru-RU" sz="1400" kern="1200" dirty="0">
            <a:latin typeface="+mn-lt"/>
          </a:endParaRPr>
        </a:p>
      </dsp:txBody>
      <dsp:txXfrm>
        <a:off x="4702535" y="480399"/>
        <a:ext cx="2809573" cy="239452"/>
      </dsp:txXfrm>
    </dsp:sp>
    <dsp:sp modelId="{AACA8738-65E6-457F-B654-61E38A6A0F89}">
      <dsp:nvSpPr>
        <dsp:cNvPr id="0" name=""/>
        <dsp:cNvSpPr/>
      </dsp:nvSpPr>
      <dsp:spPr>
        <a:xfrm rot="18821902">
          <a:off x="3309493" y="1265802"/>
          <a:ext cx="1179067" cy="0"/>
        </a:xfrm>
        <a:custGeom>
          <a:avLst/>
          <a:gdLst/>
          <a:ahLst/>
          <a:cxnLst/>
          <a:rect l="0" t="0" r="0" b="0"/>
          <a:pathLst>
            <a:path>
              <a:moveTo>
                <a:pt x="0" y="0"/>
              </a:moveTo>
              <a:lnTo>
                <a:pt x="117906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30DF6F-89E1-4E39-A407-7E64BDF0B113}">
      <dsp:nvSpPr>
        <dsp:cNvPr id="0" name=""/>
        <dsp:cNvSpPr/>
      </dsp:nvSpPr>
      <dsp:spPr>
        <a:xfrm>
          <a:off x="4306313" y="839577"/>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922739-1BC9-47B3-875A-679B88E2F3B0}">
      <dsp:nvSpPr>
        <dsp:cNvPr id="0" name=""/>
        <dsp:cNvSpPr/>
      </dsp:nvSpPr>
      <dsp:spPr>
        <a:xfrm>
          <a:off x="4702535" y="719851"/>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err="1" smtClean="0">
              <a:latin typeface="+mn-lt"/>
            </a:rPr>
            <a:t>Юнармия</a:t>
          </a:r>
          <a:endParaRPr lang="ru-RU" sz="1400" kern="1200" dirty="0">
            <a:latin typeface="+mn-lt"/>
          </a:endParaRPr>
        </a:p>
      </dsp:txBody>
      <dsp:txXfrm>
        <a:off x="4702535" y="719851"/>
        <a:ext cx="2809573" cy="239452"/>
      </dsp:txXfrm>
    </dsp:sp>
    <dsp:sp modelId="{BD649017-FD52-46CA-B7B0-3B45365DE55B}">
      <dsp:nvSpPr>
        <dsp:cNvPr id="0" name=""/>
        <dsp:cNvSpPr/>
      </dsp:nvSpPr>
      <dsp:spPr>
        <a:xfrm rot="19312351">
          <a:off x="3381271" y="1398698"/>
          <a:ext cx="1035510" cy="0"/>
        </a:xfrm>
        <a:custGeom>
          <a:avLst/>
          <a:gdLst/>
          <a:ahLst/>
          <a:cxnLst/>
          <a:rect l="0" t="0" r="0" b="0"/>
          <a:pathLst>
            <a:path>
              <a:moveTo>
                <a:pt x="0" y="0"/>
              </a:moveTo>
              <a:lnTo>
                <a:pt x="103551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C0AE75-094D-419C-84F7-3F934AEFDD60}">
      <dsp:nvSpPr>
        <dsp:cNvPr id="0" name=""/>
        <dsp:cNvSpPr/>
      </dsp:nvSpPr>
      <dsp:spPr>
        <a:xfrm>
          <a:off x="4306313" y="1079030"/>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955C9B-918F-4C80-BE2A-427F137BEB0A}">
      <dsp:nvSpPr>
        <dsp:cNvPr id="0" name=""/>
        <dsp:cNvSpPr/>
      </dsp:nvSpPr>
      <dsp:spPr>
        <a:xfrm>
          <a:off x="4702535" y="959303"/>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Всероссийский студенческий проект «Твой ход»</a:t>
          </a:r>
          <a:endParaRPr lang="ru-RU" sz="1400" kern="1200" dirty="0">
            <a:latin typeface="+mn-lt"/>
          </a:endParaRPr>
        </a:p>
      </dsp:txBody>
      <dsp:txXfrm>
        <a:off x="4702535" y="959303"/>
        <a:ext cx="2809573" cy="239452"/>
      </dsp:txXfrm>
    </dsp:sp>
    <dsp:sp modelId="{D2DF5376-F604-4937-948C-AE463BB7F641}">
      <dsp:nvSpPr>
        <dsp:cNvPr id="0" name=""/>
        <dsp:cNvSpPr/>
      </dsp:nvSpPr>
      <dsp:spPr>
        <a:xfrm rot="19942751">
          <a:off x="3439354" y="1531594"/>
          <a:ext cx="919345" cy="0"/>
        </a:xfrm>
        <a:custGeom>
          <a:avLst/>
          <a:gdLst/>
          <a:ahLst/>
          <a:cxnLst/>
          <a:rect l="0" t="0" r="0" b="0"/>
          <a:pathLst>
            <a:path>
              <a:moveTo>
                <a:pt x="0" y="0"/>
              </a:moveTo>
              <a:lnTo>
                <a:pt x="919345"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6B32A8-85DC-4E26-921B-451CDF0F2AE3}">
      <dsp:nvSpPr>
        <dsp:cNvPr id="0" name=""/>
        <dsp:cNvSpPr/>
      </dsp:nvSpPr>
      <dsp:spPr>
        <a:xfrm>
          <a:off x="4306313" y="1318482"/>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545092-E913-4B03-A5D7-D1C10473EF42}">
      <dsp:nvSpPr>
        <dsp:cNvPr id="0" name=""/>
        <dsp:cNvSpPr/>
      </dsp:nvSpPr>
      <dsp:spPr>
        <a:xfrm>
          <a:off x="4702535" y="1198756"/>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Платформа проектов «Добро.</a:t>
          </a:r>
          <a:r>
            <a:rPr lang="en-US" sz="1400" kern="1200" dirty="0" smtClean="0">
              <a:latin typeface="+mn-lt"/>
            </a:rPr>
            <a:t>ru» </a:t>
          </a:r>
          <a:endParaRPr lang="ru-RU" sz="1400" kern="1200" dirty="0">
            <a:latin typeface="+mn-lt"/>
          </a:endParaRPr>
        </a:p>
      </dsp:txBody>
      <dsp:txXfrm>
        <a:off x="4702535" y="1198756"/>
        <a:ext cx="2809573" cy="239452"/>
      </dsp:txXfrm>
    </dsp:sp>
    <dsp:sp modelId="{DCD4DA02-709B-49EB-AC27-9FB9199C23E6}">
      <dsp:nvSpPr>
        <dsp:cNvPr id="0" name=""/>
        <dsp:cNvSpPr/>
      </dsp:nvSpPr>
      <dsp:spPr>
        <a:xfrm rot="20720316">
          <a:off x="3478032" y="1664490"/>
          <a:ext cx="841989" cy="0"/>
        </a:xfrm>
        <a:custGeom>
          <a:avLst/>
          <a:gdLst/>
          <a:ahLst/>
          <a:cxnLst/>
          <a:rect l="0" t="0" r="0" b="0"/>
          <a:pathLst>
            <a:path>
              <a:moveTo>
                <a:pt x="0" y="0"/>
              </a:moveTo>
              <a:lnTo>
                <a:pt x="84198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86A0AC-4720-4B33-B5A2-7A4B41463568}">
      <dsp:nvSpPr>
        <dsp:cNvPr id="0" name=""/>
        <dsp:cNvSpPr/>
      </dsp:nvSpPr>
      <dsp:spPr>
        <a:xfrm>
          <a:off x="4306313" y="1557934"/>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5A9390-DACA-47DB-8ADC-C8F520533146}">
      <dsp:nvSpPr>
        <dsp:cNvPr id="0" name=""/>
        <dsp:cNvSpPr/>
      </dsp:nvSpPr>
      <dsp:spPr>
        <a:xfrm>
          <a:off x="4702535" y="1438208"/>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МДЦ «Артек», ВДЦ «Орленок», «Океан», «Смена»</a:t>
          </a:r>
          <a:endParaRPr lang="ru-RU" sz="1400" kern="1200" dirty="0">
            <a:latin typeface="+mn-lt"/>
          </a:endParaRPr>
        </a:p>
      </dsp:txBody>
      <dsp:txXfrm>
        <a:off x="4702535" y="1438208"/>
        <a:ext cx="2809573" cy="239452"/>
      </dsp:txXfrm>
    </dsp:sp>
    <dsp:sp modelId="{1A7A7324-5E6B-4762-A42F-1E56579A6701}">
      <dsp:nvSpPr>
        <dsp:cNvPr id="0" name=""/>
        <dsp:cNvSpPr/>
      </dsp:nvSpPr>
      <dsp:spPr>
        <a:xfrm>
          <a:off x="3491740" y="1797386"/>
          <a:ext cx="814572" cy="0"/>
        </a:xfrm>
        <a:custGeom>
          <a:avLst/>
          <a:gdLst/>
          <a:ahLst/>
          <a:cxnLst/>
          <a:rect l="0" t="0" r="0" b="0"/>
          <a:pathLst>
            <a:path>
              <a:moveTo>
                <a:pt x="0" y="0"/>
              </a:moveTo>
              <a:lnTo>
                <a:pt x="81457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822B4E-1C9F-4C75-9DC7-035128AFE8B7}">
      <dsp:nvSpPr>
        <dsp:cNvPr id="0" name=""/>
        <dsp:cNvSpPr/>
      </dsp:nvSpPr>
      <dsp:spPr>
        <a:xfrm>
          <a:off x="4306313" y="1797386"/>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14CA09-0A47-474F-990D-21B87F8C85F6}">
      <dsp:nvSpPr>
        <dsp:cNvPr id="0" name=""/>
        <dsp:cNvSpPr/>
      </dsp:nvSpPr>
      <dsp:spPr>
        <a:xfrm>
          <a:off x="4702535" y="1677660"/>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Образовательный центр «Сириус»</a:t>
          </a:r>
          <a:endParaRPr lang="ru-RU" sz="1400" kern="1200" dirty="0">
            <a:latin typeface="+mn-lt"/>
          </a:endParaRPr>
        </a:p>
      </dsp:txBody>
      <dsp:txXfrm>
        <a:off x="4702535" y="1677660"/>
        <a:ext cx="2809573" cy="239452"/>
      </dsp:txXfrm>
    </dsp:sp>
    <dsp:sp modelId="{73562730-E24A-40FA-BDD2-341C4E454522}">
      <dsp:nvSpPr>
        <dsp:cNvPr id="0" name=""/>
        <dsp:cNvSpPr/>
      </dsp:nvSpPr>
      <dsp:spPr>
        <a:xfrm rot="879684">
          <a:off x="3478032" y="1930283"/>
          <a:ext cx="841989" cy="0"/>
        </a:xfrm>
        <a:custGeom>
          <a:avLst/>
          <a:gdLst/>
          <a:ahLst/>
          <a:cxnLst/>
          <a:rect l="0" t="0" r="0" b="0"/>
          <a:pathLst>
            <a:path>
              <a:moveTo>
                <a:pt x="0" y="0"/>
              </a:moveTo>
              <a:lnTo>
                <a:pt x="84198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375927-D27A-4305-880F-D1A73841536A}">
      <dsp:nvSpPr>
        <dsp:cNvPr id="0" name=""/>
        <dsp:cNvSpPr/>
      </dsp:nvSpPr>
      <dsp:spPr>
        <a:xfrm>
          <a:off x="4306313" y="2036839"/>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163DD3-6212-4F37-B54B-BE16D1490B29}">
      <dsp:nvSpPr>
        <dsp:cNvPr id="0" name=""/>
        <dsp:cNvSpPr/>
      </dsp:nvSpPr>
      <dsp:spPr>
        <a:xfrm>
          <a:off x="4702535" y="1917113"/>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Всероссийский проект «Билет в будущее»</a:t>
          </a:r>
          <a:endParaRPr lang="ru-RU" sz="1400" kern="1200" dirty="0">
            <a:latin typeface="+mn-lt"/>
          </a:endParaRPr>
        </a:p>
      </dsp:txBody>
      <dsp:txXfrm>
        <a:off x="4702535" y="1917113"/>
        <a:ext cx="2809573" cy="239452"/>
      </dsp:txXfrm>
    </dsp:sp>
    <dsp:sp modelId="{8443928E-0EBE-42C6-8644-EF74DD7DE4CF}">
      <dsp:nvSpPr>
        <dsp:cNvPr id="0" name=""/>
        <dsp:cNvSpPr/>
      </dsp:nvSpPr>
      <dsp:spPr>
        <a:xfrm rot="1657249">
          <a:off x="3439354" y="2063179"/>
          <a:ext cx="919345" cy="0"/>
        </a:xfrm>
        <a:custGeom>
          <a:avLst/>
          <a:gdLst/>
          <a:ahLst/>
          <a:cxnLst/>
          <a:rect l="0" t="0" r="0" b="0"/>
          <a:pathLst>
            <a:path>
              <a:moveTo>
                <a:pt x="0" y="0"/>
              </a:moveTo>
              <a:lnTo>
                <a:pt x="919345"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A100B1-B679-485A-A92B-3B2EC2CD3AA4}">
      <dsp:nvSpPr>
        <dsp:cNvPr id="0" name=""/>
        <dsp:cNvSpPr/>
      </dsp:nvSpPr>
      <dsp:spPr>
        <a:xfrm>
          <a:off x="4306313" y="2276291"/>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8A6A2B-37DD-44C9-B478-07297B940121}">
      <dsp:nvSpPr>
        <dsp:cNvPr id="0" name=""/>
        <dsp:cNvSpPr/>
      </dsp:nvSpPr>
      <dsp:spPr>
        <a:xfrm>
          <a:off x="4702535" y="2156565"/>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Всероссийский конкурс «Большая перемена» </a:t>
          </a:r>
          <a:endParaRPr lang="ru-RU" sz="1400" kern="1200" dirty="0">
            <a:latin typeface="+mn-lt"/>
          </a:endParaRPr>
        </a:p>
      </dsp:txBody>
      <dsp:txXfrm>
        <a:off x="4702535" y="2156565"/>
        <a:ext cx="2809573" cy="239452"/>
      </dsp:txXfrm>
    </dsp:sp>
    <dsp:sp modelId="{CDB4584B-B83D-4D48-8AD7-80D3169EA0C2}">
      <dsp:nvSpPr>
        <dsp:cNvPr id="0" name=""/>
        <dsp:cNvSpPr/>
      </dsp:nvSpPr>
      <dsp:spPr>
        <a:xfrm rot="2287649">
          <a:off x="3381271" y="2196075"/>
          <a:ext cx="1035510" cy="0"/>
        </a:xfrm>
        <a:custGeom>
          <a:avLst/>
          <a:gdLst/>
          <a:ahLst/>
          <a:cxnLst/>
          <a:rect l="0" t="0" r="0" b="0"/>
          <a:pathLst>
            <a:path>
              <a:moveTo>
                <a:pt x="0" y="0"/>
              </a:moveTo>
              <a:lnTo>
                <a:pt x="103551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1576CA-328D-4247-ADF2-DBD0ABB380CF}">
      <dsp:nvSpPr>
        <dsp:cNvPr id="0" name=""/>
        <dsp:cNvSpPr/>
      </dsp:nvSpPr>
      <dsp:spPr>
        <a:xfrm>
          <a:off x="4306313" y="2515743"/>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0EF87F-666D-40AD-805C-110ACFB2F47C}">
      <dsp:nvSpPr>
        <dsp:cNvPr id="0" name=""/>
        <dsp:cNvSpPr/>
      </dsp:nvSpPr>
      <dsp:spPr>
        <a:xfrm>
          <a:off x="4702535" y="2396017"/>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Платформа проектов «Россия - страна возможностей»</a:t>
          </a:r>
          <a:endParaRPr lang="ru-RU" sz="1400" kern="1200" dirty="0">
            <a:latin typeface="+mn-lt"/>
          </a:endParaRPr>
        </a:p>
      </dsp:txBody>
      <dsp:txXfrm>
        <a:off x="4702535" y="2396017"/>
        <a:ext cx="2809573" cy="239452"/>
      </dsp:txXfrm>
    </dsp:sp>
    <dsp:sp modelId="{BBEF2C7D-3AC4-4F20-9A57-1B3582A0CA31}">
      <dsp:nvSpPr>
        <dsp:cNvPr id="0" name=""/>
        <dsp:cNvSpPr/>
      </dsp:nvSpPr>
      <dsp:spPr>
        <a:xfrm rot="2778098">
          <a:off x="3309493" y="2328971"/>
          <a:ext cx="1179067" cy="0"/>
        </a:xfrm>
        <a:custGeom>
          <a:avLst/>
          <a:gdLst/>
          <a:ahLst/>
          <a:cxnLst/>
          <a:rect l="0" t="0" r="0" b="0"/>
          <a:pathLst>
            <a:path>
              <a:moveTo>
                <a:pt x="0" y="0"/>
              </a:moveTo>
              <a:lnTo>
                <a:pt x="117906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9F959D-6673-40F4-B65A-4A81D762B149}">
      <dsp:nvSpPr>
        <dsp:cNvPr id="0" name=""/>
        <dsp:cNvSpPr/>
      </dsp:nvSpPr>
      <dsp:spPr>
        <a:xfrm>
          <a:off x="4306313" y="2755196"/>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5122DE-97B5-4FA8-A2AC-D661541B6253}">
      <dsp:nvSpPr>
        <dsp:cNvPr id="0" name=""/>
        <dsp:cNvSpPr/>
      </dsp:nvSpPr>
      <dsp:spPr>
        <a:xfrm>
          <a:off x="4702535" y="2635470"/>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Общество «ЗНАНИЕ» </a:t>
          </a:r>
          <a:endParaRPr lang="ru-RU" sz="1400" kern="1200" dirty="0">
            <a:latin typeface="+mn-lt"/>
          </a:endParaRPr>
        </a:p>
      </dsp:txBody>
      <dsp:txXfrm>
        <a:off x="4702535" y="2635470"/>
        <a:ext cx="2809573" cy="239452"/>
      </dsp:txXfrm>
    </dsp:sp>
    <dsp:sp modelId="{7B94D1FE-6F6B-4AAF-B392-ACE0E812C375}">
      <dsp:nvSpPr>
        <dsp:cNvPr id="0" name=""/>
        <dsp:cNvSpPr/>
      </dsp:nvSpPr>
      <dsp:spPr>
        <a:xfrm rot="3156227">
          <a:off x="3228401" y="2461867"/>
          <a:ext cx="1341250" cy="0"/>
        </a:xfrm>
        <a:custGeom>
          <a:avLst/>
          <a:gdLst/>
          <a:ahLst/>
          <a:cxnLst/>
          <a:rect l="0" t="0" r="0" b="0"/>
          <a:pathLst>
            <a:path>
              <a:moveTo>
                <a:pt x="0" y="0"/>
              </a:moveTo>
              <a:lnTo>
                <a:pt x="134125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418D33-B3F5-4959-B7CD-10270B83EEE9}">
      <dsp:nvSpPr>
        <dsp:cNvPr id="0" name=""/>
        <dsp:cNvSpPr/>
      </dsp:nvSpPr>
      <dsp:spPr>
        <a:xfrm>
          <a:off x="4306313" y="2994648"/>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707958-3CD5-4CEA-A6E1-DFBA6A60135D}">
      <dsp:nvSpPr>
        <dsp:cNvPr id="0" name=""/>
        <dsp:cNvSpPr/>
      </dsp:nvSpPr>
      <dsp:spPr>
        <a:xfrm>
          <a:off x="4702535" y="2874922"/>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Программа воспитания детей младшего школьного возраста «Орлята России»</a:t>
          </a:r>
          <a:endParaRPr lang="ru-RU" sz="1400" kern="1200" dirty="0">
            <a:latin typeface="+mn-lt"/>
          </a:endParaRPr>
        </a:p>
      </dsp:txBody>
      <dsp:txXfrm>
        <a:off x="4702535" y="2874922"/>
        <a:ext cx="2809573" cy="239452"/>
      </dsp:txXfrm>
    </dsp:sp>
    <dsp:sp modelId="{FF72DA59-B8FB-437C-B592-9E3D5EFFA869}">
      <dsp:nvSpPr>
        <dsp:cNvPr id="0" name=""/>
        <dsp:cNvSpPr/>
      </dsp:nvSpPr>
      <dsp:spPr>
        <a:xfrm rot="3450064">
          <a:off x="3140980" y="2594763"/>
          <a:ext cx="1516093" cy="0"/>
        </a:xfrm>
        <a:custGeom>
          <a:avLst/>
          <a:gdLst/>
          <a:ahLst/>
          <a:cxnLst/>
          <a:rect l="0" t="0" r="0" b="0"/>
          <a:pathLst>
            <a:path>
              <a:moveTo>
                <a:pt x="0" y="0"/>
              </a:moveTo>
              <a:lnTo>
                <a:pt x="151609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0424D9-545A-47F3-8E5D-D53E9601BC59}">
      <dsp:nvSpPr>
        <dsp:cNvPr id="0" name=""/>
        <dsp:cNvSpPr/>
      </dsp:nvSpPr>
      <dsp:spPr>
        <a:xfrm>
          <a:off x="4306313" y="3234100"/>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D1E320-3001-4D61-8AF2-1268DBACB11D}">
      <dsp:nvSpPr>
        <dsp:cNvPr id="0" name=""/>
        <dsp:cNvSpPr/>
      </dsp:nvSpPr>
      <dsp:spPr>
        <a:xfrm>
          <a:off x="4702535" y="3114374"/>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«Навигаторы Детства» </a:t>
          </a:r>
          <a:endParaRPr lang="ru-RU" sz="1400" kern="1200" dirty="0">
            <a:latin typeface="+mn-lt"/>
          </a:endParaRPr>
        </a:p>
      </dsp:txBody>
      <dsp:txXfrm>
        <a:off x="4702535" y="3114374"/>
        <a:ext cx="2809573" cy="239452"/>
      </dsp:txXfrm>
    </dsp:sp>
    <dsp:sp modelId="{A5E2FB21-5D7C-409B-AC5B-80FD880BE516}">
      <dsp:nvSpPr>
        <dsp:cNvPr id="0" name=""/>
        <dsp:cNvSpPr/>
      </dsp:nvSpPr>
      <dsp:spPr>
        <a:xfrm rot="3681827">
          <a:off x="3049179" y="2727659"/>
          <a:ext cx="1699694" cy="0"/>
        </a:xfrm>
        <a:custGeom>
          <a:avLst/>
          <a:gdLst/>
          <a:ahLst/>
          <a:cxnLst/>
          <a:rect l="0" t="0" r="0" b="0"/>
          <a:pathLst>
            <a:path>
              <a:moveTo>
                <a:pt x="0" y="0"/>
              </a:moveTo>
              <a:lnTo>
                <a:pt x="169969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EA88C0-9533-487B-832E-E4102E73B691}">
      <dsp:nvSpPr>
        <dsp:cNvPr id="0" name=""/>
        <dsp:cNvSpPr/>
      </dsp:nvSpPr>
      <dsp:spPr>
        <a:xfrm>
          <a:off x="4306313" y="3473553"/>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9D3921-3A16-4839-99A7-6412133C5DC9}">
      <dsp:nvSpPr>
        <dsp:cNvPr id="0" name=""/>
        <dsp:cNvSpPr/>
      </dsp:nvSpPr>
      <dsp:spPr>
        <a:xfrm>
          <a:off x="4702535" y="3353827"/>
          <a:ext cx="2809573" cy="239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kern="1200" dirty="0" smtClean="0">
              <a:latin typeface="+mn-lt"/>
            </a:rPr>
            <a:t>«Больше, чем путешествие»</a:t>
          </a:r>
          <a:endParaRPr lang="ru-RU" sz="1400" kern="1200" dirty="0">
            <a:latin typeface="+mn-lt"/>
          </a:endParaRPr>
        </a:p>
      </dsp:txBody>
      <dsp:txXfrm>
        <a:off x="4702535" y="3353827"/>
        <a:ext cx="2809573" cy="23945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73101F9-8097-4EBE-9D9E-038E992205E7}">
      <dsp:nvSpPr>
        <dsp:cNvPr id="0" name=""/>
        <dsp:cNvSpPr/>
      </dsp:nvSpPr>
      <dsp:spPr>
        <a:xfrm>
          <a:off x="202178" y="0"/>
          <a:ext cx="2987954" cy="298795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ru-RU" sz="3200" b="1" kern="1200" dirty="0" smtClean="0">
              <a:latin typeface="+mn-lt"/>
            </a:rPr>
            <a:t>Тематические</a:t>
          </a:r>
          <a:endParaRPr lang="ru-RU" sz="3200" b="1" kern="1200" dirty="0">
            <a:latin typeface="+mn-lt"/>
          </a:endParaRPr>
        </a:p>
      </dsp:txBody>
      <dsp:txXfrm>
        <a:off x="202178" y="0"/>
        <a:ext cx="2987954" cy="2987954"/>
      </dsp:txXfrm>
    </dsp:sp>
    <dsp:sp modelId="{8F74417C-9BF3-4D27-AEA8-30EE52BCE3BA}">
      <dsp:nvSpPr>
        <dsp:cNvPr id="0" name=""/>
        <dsp:cNvSpPr/>
      </dsp:nvSpPr>
      <dsp:spPr>
        <a:xfrm rot="18446936">
          <a:off x="3028277" y="830762"/>
          <a:ext cx="1339638" cy="0"/>
        </a:xfrm>
        <a:custGeom>
          <a:avLst/>
          <a:gdLst/>
          <a:ahLst/>
          <a:cxnLst/>
          <a:rect l="0" t="0" r="0" b="0"/>
          <a:pathLst>
            <a:path>
              <a:moveTo>
                <a:pt x="0" y="0"/>
              </a:moveTo>
              <a:lnTo>
                <a:pt x="133963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5BB052-EDAE-4157-89B8-C20D5BDDE71A}">
      <dsp:nvSpPr>
        <dsp:cNvPr id="0" name=""/>
        <dsp:cNvSpPr/>
      </dsp:nvSpPr>
      <dsp:spPr>
        <a:xfrm>
          <a:off x="4105382" y="298995"/>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280F4B-7662-4704-9E89-CD9105E93A57}">
      <dsp:nvSpPr>
        <dsp:cNvPr id="0" name=""/>
        <dsp:cNvSpPr/>
      </dsp:nvSpPr>
      <dsp:spPr>
        <a:xfrm>
          <a:off x="4501604" y="250"/>
          <a:ext cx="2809573" cy="59749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u-RU" sz="2000" kern="1200" dirty="0" smtClean="0">
              <a:latin typeface="+mn-lt"/>
            </a:rPr>
            <a:t>Города России</a:t>
          </a:r>
          <a:endParaRPr lang="ru-RU" sz="2000" kern="1200" dirty="0">
            <a:latin typeface="+mn-lt"/>
          </a:endParaRPr>
        </a:p>
      </dsp:txBody>
      <dsp:txXfrm>
        <a:off x="4501604" y="250"/>
        <a:ext cx="2809573" cy="597490"/>
      </dsp:txXfrm>
    </dsp:sp>
    <dsp:sp modelId="{D89AF938-0F33-43E6-B648-A5B572C9B717}">
      <dsp:nvSpPr>
        <dsp:cNvPr id="0" name=""/>
        <dsp:cNvSpPr/>
      </dsp:nvSpPr>
      <dsp:spPr>
        <a:xfrm rot="19611770">
          <a:off x="3211705" y="1162369"/>
          <a:ext cx="972781" cy="0"/>
        </a:xfrm>
        <a:custGeom>
          <a:avLst/>
          <a:gdLst/>
          <a:ahLst/>
          <a:cxnLst/>
          <a:rect l="0" t="0" r="0" b="0"/>
          <a:pathLst>
            <a:path>
              <a:moveTo>
                <a:pt x="0" y="0"/>
              </a:moveTo>
              <a:lnTo>
                <a:pt x="97278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840B05-9237-4AB3-B9F4-3498B6189477}">
      <dsp:nvSpPr>
        <dsp:cNvPr id="0" name=""/>
        <dsp:cNvSpPr/>
      </dsp:nvSpPr>
      <dsp:spPr>
        <a:xfrm>
          <a:off x="4105382" y="896486"/>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BACADE-74FD-417B-ABA3-0CEF65C63FD4}">
      <dsp:nvSpPr>
        <dsp:cNvPr id="0" name=""/>
        <dsp:cNvSpPr/>
      </dsp:nvSpPr>
      <dsp:spPr>
        <a:xfrm>
          <a:off x="4501604" y="597741"/>
          <a:ext cx="2809573" cy="59749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u-RU" sz="2000" kern="1200" dirty="0" smtClean="0">
              <a:latin typeface="+mn-lt"/>
            </a:rPr>
            <a:t>Природа России (совместно с Русским географическим обществом)</a:t>
          </a:r>
          <a:endParaRPr lang="ru-RU" sz="2000" kern="1200" dirty="0">
            <a:latin typeface="+mn-lt"/>
          </a:endParaRPr>
        </a:p>
      </dsp:txBody>
      <dsp:txXfrm>
        <a:off x="4501604" y="597741"/>
        <a:ext cx="2809573" cy="597490"/>
      </dsp:txXfrm>
    </dsp:sp>
    <dsp:sp modelId="{402F2E1A-9F1A-45BB-86D9-793FFE5526E3}">
      <dsp:nvSpPr>
        <dsp:cNvPr id="0" name=""/>
        <dsp:cNvSpPr/>
      </dsp:nvSpPr>
      <dsp:spPr>
        <a:xfrm>
          <a:off x="3290810" y="1493977"/>
          <a:ext cx="814572" cy="0"/>
        </a:xfrm>
        <a:custGeom>
          <a:avLst/>
          <a:gdLst/>
          <a:ahLst/>
          <a:cxnLst/>
          <a:rect l="0" t="0" r="0" b="0"/>
          <a:pathLst>
            <a:path>
              <a:moveTo>
                <a:pt x="0" y="0"/>
              </a:moveTo>
              <a:lnTo>
                <a:pt x="81457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8C9BE5-CFE9-4824-B756-804888A1AC7C}">
      <dsp:nvSpPr>
        <dsp:cNvPr id="0" name=""/>
        <dsp:cNvSpPr/>
      </dsp:nvSpPr>
      <dsp:spPr>
        <a:xfrm>
          <a:off x="4105382" y="1493977"/>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0CC21F-698B-472E-BB54-1543D346618D}">
      <dsp:nvSpPr>
        <dsp:cNvPr id="0" name=""/>
        <dsp:cNvSpPr/>
      </dsp:nvSpPr>
      <dsp:spPr>
        <a:xfrm>
          <a:off x="4501604" y="1195231"/>
          <a:ext cx="2809573" cy="59749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u-RU" sz="2000" kern="1200" dirty="0" smtClean="0">
              <a:latin typeface="+mn-lt"/>
            </a:rPr>
            <a:t>Исторические личности</a:t>
          </a:r>
          <a:endParaRPr lang="ru-RU" sz="2000" kern="1200" dirty="0">
            <a:latin typeface="+mn-lt"/>
          </a:endParaRPr>
        </a:p>
      </dsp:txBody>
      <dsp:txXfrm>
        <a:off x="4501604" y="1195231"/>
        <a:ext cx="2809573" cy="597490"/>
      </dsp:txXfrm>
    </dsp:sp>
    <dsp:sp modelId="{8550FCCD-D05C-4D6C-87C5-70966BBE2DF6}">
      <dsp:nvSpPr>
        <dsp:cNvPr id="0" name=""/>
        <dsp:cNvSpPr/>
      </dsp:nvSpPr>
      <dsp:spPr>
        <a:xfrm rot="1988230">
          <a:off x="3211705" y="1825584"/>
          <a:ext cx="972781" cy="0"/>
        </a:xfrm>
        <a:custGeom>
          <a:avLst/>
          <a:gdLst/>
          <a:ahLst/>
          <a:cxnLst/>
          <a:rect l="0" t="0" r="0" b="0"/>
          <a:pathLst>
            <a:path>
              <a:moveTo>
                <a:pt x="0" y="0"/>
              </a:moveTo>
              <a:lnTo>
                <a:pt x="97278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69652E-2969-4C5E-9E1C-F905F7273900}">
      <dsp:nvSpPr>
        <dsp:cNvPr id="0" name=""/>
        <dsp:cNvSpPr/>
      </dsp:nvSpPr>
      <dsp:spPr>
        <a:xfrm>
          <a:off x="4105382" y="2091467"/>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E9C4DE-987E-484D-86BC-AE1AC89F8AB7}">
      <dsp:nvSpPr>
        <dsp:cNvPr id="0" name=""/>
        <dsp:cNvSpPr/>
      </dsp:nvSpPr>
      <dsp:spPr>
        <a:xfrm>
          <a:off x="4501604" y="1792722"/>
          <a:ext cx="2809573" cy="59749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u-RU" sz="2000" kern="1200" dirty="0" smtClean="0">
              <a:latin typeface="+mn-lt"/>
            </a:rPr>
            <a:t>Региональный компонент (люди, места, исторические события)</a:t>
          </a:r>
          <a:endParaRPr lang="ru-RU" sz="2000" kern="1200" dirty="0">
            <a:latin typeface="+mn-lt"/>
          </a:endParaRPr>
        </a:p>
      </dsp:txBody>
      <dsp:txXfrm>
        <a:off x="4501604" y="1792722"/>
        <a:ext cx="2809573" cy="597490"/>
      </dsp:txXfrm>
    </dsp:sp>
    <dsp:sp modelId="{02115988-702D-4C6F-94AF-8317338BDC14}">
      <dsp:nvSpPr>
        <dsp:cNvPr id="0" name=""/>
        <dsp:cNvSpPr/>
      </dsp:nvSpPr>
      <dsp:spPr>
        <a:xfrm rot="3153064">
          <a:off x="3028277" y="2157191"/>
          <a:ext cx="1339638" cy="0"/>
        </a:xfrm>
        <a:custGeom>
          <a:avLst/>
          <a:gdLst/>
          <a:ahLst/>
          <a:cxnLst/>
          <a:rect l="0" t="0" r="0" b="0"/>
          <a:pathLst>
            <a:path>
              <a:moveTo>
                <a:pt x="0" y="0"/>
              </a:moveTo>
              <a:lnTo>
                <a:pt x="133963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BA982A-53C8-49C4-9ECB-2461A29B0309}">
      <dsp:nvSpPr>
        <dsp:cNvPr id="0" name=""/>
        <dsp:cNvSpPr/>
      </dsp:nvSpPr>
      <dsp:spPr>
        <a:xfrm>
          <a:off x="4105382" y="2688958"/>
          <a:ext cx="396221"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381127-826B-4288-B13D-4A2452342886}">
      <dsp:nvSpPr>
        <dsp:cNvPr id="0" name=""/>
        <dsp:cNvSpPr/>
      </dsp:nvSpPr>
      <dsp:spPr>
        <a:xfrm>
          <a:off x="4501604" y="2390212"/>
          <a:ext cx="2809573" cy="59749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u-RU" sz="2000" kern="1200" dirty="0" smtClean="0">
              <a:latin typeface="+mn-lt"/>
            </a:rPr>
            <a:t>Крупнейшие работодатели России для СПО (РЖД, Росатом и т.д.)</a:t>
          </a:r>
          <a:endParaRPr lang="ru-RU" sz="2000" kern="1200" dirty="0">
            <a:latin typeface="+mn-lt"/>
          </a:endParaRPr>
        </a:p>
      </dsp:txBody>
      <dsp:txXfrm>
        <a:off x="4501604" y="2390212"/>
        <a:ext cx="2809573" cy="59749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48B9BC1-E03C-4A67-900B-880F9F71F71C}">
      <dsp:nvSpPr>
        <dsp:cNvPr id="0" name=""/>
        <dsp:cNvSpPr/>
      </dsp:nvSpPr>
      <dsp:spPr>
        <a:xfrm>
          <a:off x="209418" y="0"/>
          <a:ext cx="2987954" cy="298795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ru-RU" sz="3200" b="1" kern="1200" dirty="0" smtClean="0">
              <a:latin typeface="+mn-lt"/>
            </a:rPr>
            <a:t>Временные</a:t>
          </a:r>
          <a:endParaRPr lang="ru-RU" sz="3200" b="1" kern="1200" dirty="0">
            <a:latin typeface="+mn-lt"/>
          </a:endParaRPr>
        </a:p>
      </dsp:txBody>
      <dsp:txXfrm>
        <a:off x="209418" y="0"/>
        <a:ext cx="2987954" cy="2987954"/>
      </dsp:txXfrm>
    </dsp:sp>
    <dsp:sp modelId="{830B9BD7-1ABE-4067-A351-100C0D323DB6}">
      <dsp:nvSpPr>
        <dsp:cNvPr id="0" name=""/>
        <dsp:cNvSpPr/>
      </dsp:nvSpPr>
      <dsp:spPr>
        <a:xfrm rot="19254817">
          <a:off x="3180543" y="1079605"/>
          <a:ext cx="1053920" cy="0"/>
        </a:xfrm>
        <a:custGeom>
          <a:avLst/>
          <a:gdLst/>
          <a:ahLst/>
          <a:cxnLst/>
          <a:rect l="0" t="0" r="0" b="0"/>
          <a:pathLst>
            <a:path>
              <a:moveTo>
                <a:pt x="0" y="0"/>
              </a:moveTo>
              <a:lnTo>
                <a:pt x="105392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DFF7A8-0094-49A5-86BA-ADA20960706E}">
      <dsp:nvSpPr>
        <dsp:cNvPr id="0" name=""/>
        <dsp:cNvSpPr/>
      </dsp:nvSpPr>
      <dsp:spPr>
        <a:xfrm>
          <a:off x="4116528" y="747361"/>
          <a:ext cx="397913"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D09AE8-D966-4921-B964-5D6DFDF60C0E}">
      <dsp:nvSpPr>
        <dsp:cNvPr id="0" name=""/>
        <dsp:cNvSpPr/>
      </dsp:nvSpPr>
      <dsp:spPr>
        <a:xfrm>
          <a:off x="4514441" y="745"/>
          <a:ext cx="2821565" cy="149323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ru-RU" sz="3200" kern="1200" dirty="0" smtClean="0">
              <a:latin typeface="+mn-lt"/>
            </a:rPr>
            <a:t>Как я провел лето </a:t>
          </a:r>
          <a:endParaRPr lang="ru-RU" sz="3200" kern="1200" dirty="0">
            <a:latin typeface="+mn-lt"/>
          </a:endParaRPr>
        </a:p>
      </dsp:txBody>
      <dsp:txXfrm>
        <a:off x="4514441" y="745"/>
        <a:ext cx="2821565" cy="1493231"/>
      </dsp:txXfrm>
    </dsp:sp>
    <dsp:sp modelId="{3CC8F8CD-BF4C-4373-951C-F70C7C180AEA}">
      <dsp:nvSpPr>
        <dsp:cNvPr id="0" name=""/>
        <dsp:cNvSpPr/>
      </dsp:nvSpPr>
      <dsp:spPr>
        <a:xfrm rot="2345183">
          <a:off x="3180543" y="1908348"/>
          <a:ext cx="1053920" cy="0"/>
        </a:xfrm>
        <a:custGeom>
          <a:avLst/>
          <a:gdLst/>
          <a:ahLst/>
          <a:cxnLst/>
          <a:rect l="0" t="0" r="0" b="0"/>
          <a:pathLst>
            <a:path>
              <a:moveTo>
                <a:pt x="0" y="0"/>
              </a:moveTo>
              <a:lnTo>
                <a:pt x="105392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87C256-E246-4F0F-BAD5-AFEBA311035A}">
      <dsp:nvSpPr>
        <dsp:cNvPr id="0" name=""/>
        <dsp:cNvSpPr/>
      </dsp:nvSpPr>
      <dsp:spPr>
        <a:xfrm>
          <a:off x="4116528" y="2240592"/>
          <a:ext cx="397913"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6B8375-1154-443C-8545-61820264BA57}">
      <dsp:nvSpPr>
        <dsp:cNvPr id="0" name=""/>
        <dsp:cNvSpPr/>
      </dsp:nvSpPr>
      <dsp:spPr>
        <a:xfrm>
          <a:off x="4514441" y="1493977"/>
          <a:ext cx="2821565" cy="149323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ru-RU" sz="3200" kern="1200" dirty="0" smtClean="0">
              <a:latin typeface="+mn-lt"/>
            </a:rPr>
            <a:t>Галерея «Бессмертный полк»</a:t>
          </a:r>
          <a:endParaRPr lang="ru-RU" sz="3200" kern="1200" dirty="0">
            <a:latin typeface="+mn-lt"/>
          </a:endParaRPr>
        </a:p>
      </dsp:txBody>
      <dsp:txXfrm>
        <a:off x="4514441" y="1493977"/>
        <a:ext cx="2821565" cy="149323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5.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extLst>
          </p:cNvPr>
          <p:cNvSpPr>
            <a:spLocks noGrp="1"/>
          </p:cNvSpPr>
          <p:nvPr>
            <p:ph type="hdr" sz="quarter"/>
          </p:nvPr>
        </p:nvSpPr>
        <p:spPr>
          <a:xfrm>
            <a:off x="0" y="0"/>
            <a:ext cx="2930525" cy="4953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ru-RU"/>
          </a:p>
        </p:txBody>
      </p:sp>
      <p:sp>
        <p:nvSpPr>
          <p:cNvPr id="3" name="Дата 2">
            <a:extLst>
              <a:ext uri="{FF2B5EF4-FFF2-40B4-BE49-F238E27FC236}"/>
            </a:extLst>
          </p:cNvPr>
          <p:cNvSpPr>
            <a:spLocks noGrp="1"/>
          </p:cNvSpPr>
          <p:nvPr>
            <p:ph type="dt" idx="1"/>
          </p:nvPr>
        </p:nvSpPr>
        <p:spPr>
          <a:xfrm>
            <a:off x="3829050" y="0"/>
            <a:ext cx="2930525" cy="4953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95C3E19-8FE6-4EEC-8D33-196274272297}" type="datetimeFigureOut">
              <a:rPr lang="ru-RU"/>
              <a:pPr>
                <a:defRPr/>
              </a:pPr>
              <a:t>15.09.2023</a:t>
            </a:fld>
            <a:endParaRPr lang="ru-RU"/>
          </a:p>
        </p:txBody>
      </p:sp>
      <p:sp>
        <p:nvSpPr>
          <p:cNvPr id="4" name="Образ слайда 3">
            <a:extLst>
              <a:ext uri="{FF2B5EF4-FFF2-40B4-BE49-F238E27FC236}"/>
            </a:extLst>
          </p:cNvPr>
          <p:cNvSpPr>
            <a:spLocks noGrp="1" noRot="1" noChangeAspect="1"/>
          </p:cNvSpPr>
          <p:nvPr>
            <p:ph type="sldImg" idx="2"/>
          </p:nvPr>
        </p:nvSpPr>
        <p:spPr>
          <a:xfrm>
            <a:off x="85725" y="741363"/>
            <a:ext cx="6589713" cy="3706812"/>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a:extLst>
              <a:ext uri="{FF2B5EF4-FFF2-40B4-BE49-F238E27FC236}"/>
            </a:extLst>
          </p:cNvPr>
          <p:cNvSpPr>
            <a:spLocks noGrp="1"/>
          </p:cNvSpPr>
          <p:nvPr>
            <p:ph type="body" sz="quarter" idx="3"/>
          </p:nvPr>
        </p:nvSpPr>
        <p:spPr>
          <a:xfrm>
            <a:off x="676275" y="4694238"/>
            <a:ext cx="5408613" cy="4446587"/>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extLst>
          </p:cNvPr>
          <p:cNvSpPr>
            <a:spLocks noGrp="1"/>
          </p:cNvSpPr>
          <p:nvPr>
            <p:ph type="ftr" sz="quarter" idx="4"/>
          </p:nvPr>
        </p:nvSpPr>
        <p:spPr>
          <a:xfrm>
            <a:off x="0" y="9385300"/>
            <a:ext cx="2930525" cy="4953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ru-RU"/>
          </a:p>
        </p:txBody>
      </p:sp>
      <p:sp>
        <p:nvSpPr>
          <p:cNvPr id="7" name="Номер слайда 6">
            <a:extLst>
              <a:ext uri="{FF2B5EF4-FFF2-40B4-BE49-F238E27FC236}"/>
            </a:extLst>
          </p:cNvPr>
          <p:cNvSpPr>
            <a:spLocks noGrp="1"/>
          </p:cNvSpPr>
          <p:nvPr>
            <p:ph type="sldNum" sz="quarter" idx="5"/>
          </p:nvPr>
        </p:nvSpPr>
        <p:spPr>
          <a:xfrm>
            <a:off x="3829050" y="9385300"/>
            <a:ext cx="2930525" cy="4953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26FC16B6-5FBC-4440-B92E-EDEE34BA64E0}"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Образ слайда 1"/>
          <p:cNvSpPr>
            <a:spLocks noGrp="1" noRot="1" noChangeAspect="1" noTextEdit="1"/>
          </p:cNvSpPr>
          <p:nvPr>
            <p:ph type="sldImg"/>
          </p:nvPr>
        </p:nvSpPr>
        <p:spPr bwMode="auto">
          <a:noFill/>
          <a:ln>
            <a:solidFill>
              <a:srgbClr val="000000"/>
            </a:solidFill>
            <a:miter lim="800000"/>
            <a:headEnd/>
            <a:tailEnd/>
          </a:ln>
        </p:spPr>
      </p:sp>
      <p:sp>
        <p:nvSpPr>
          <p:cNvPr id="95235"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95236" name="Номер слайда 3"/>
          <p:cNvSpPr>
            <a:spLocks noGrp="1"/>
          </p:cNvSpPr>
          <p:nvPr>
            <p:ph type="sldNum" sz="quarter" idx="5"/>
          </p:nvPr>
        </p:nvSpPr>
        <p:spPr bwMode="auto">
          <a:noFill/>
          <a:ln>
            <a:miter lim="800000"/>
            <a:headEnd/>
            <a:tailEnd/>
          </a:ln>
        </p:spPr>
        <p:txBody>
          <a:bodyPr/>
          <a:lstStyle/>
          <a:p>
            <a:fld id="{8316B7E9-BED1-4B2C-AA62-E77D551A875D}" type="slidenum">
              <a:rPr lang="ru-RU" smtClean="0"/>
              <a:pPr/>
              <a:t>18</a:t>
            </a:fld>
            <a:endParaRPr 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Образ слайда 1"/>
          <p:cNvSpPr>
            <a:spLocks noGrp="1" noRot="1" noChangeAspect="1" noTextEdit="1"/>
          </p:cNvSpPr>
          <p:nvPr>
            <p:ph type="sldImg"/>
          </p:nvPr>
        </p:nvSpPr>
        <p:spPr bwMode="auto">
          <a:noFill/>
          <a:ln>
            <a:solidFill>
              <a:srgbClr val="000000"/>
            </a:solidFill>
            <a:miter lim="800000"/>
            <a:headEnd/>
            <a:tailEnd/>
          </a:ln>
        </p:spPr>
      </p:sp>
      <p:sp>
        <p:nvSpPr>
          <p:cNvPr id="104451"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104452" name="Номер слайда 3"/>
          <p:cNvSpPr>
            <a:spLocks noGrp="1"/>
          </p:cNvSpPr>
          <p:nvPr>
            <p:ph type="sldNum" sz="quarter" idx="5"/>
          </p:nvPr>
        </p:nvSpPr>
        <p:spPr bwMode="auto">
          <a:noFill/>
          <a:ln>
            <a:miter lim="800000"/>
            <a:headEnd/>
            <a:tailEnd/>
          </a:ln>
        </p:spPr>
        <p:txBody>
          <a:bodyPr/>
          <a:lstStyle/>
          <a:p>
            <a:fld id="{9597A598-7A46-408F-8EB0-9525E2A6D08D}" type="slidenum">
              <a:rPr lang="ru-RU" altLang="ru-RU" smtClean="0"/>
              <a:pPr/>
              <a:t>75</a:t>
            </a:fld>
            <a:endParaRPr lang="ru-RU"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Образ слайда 1"/>
          <p:cNvSpPr>
            <a:spLocks noGrp="1" noRot="1" noChangeAspect="1" noTextEdit="1"/>
          </p:cNvSpPr>
          <p:nvPr>
            <p:ph type="sldImg"/>
          </p:nvPr>
        </p:nvSpPr>
        <p:spPr bwMode="auto">
          <a:noFill/>
          <a:ln>
            <a:solidFill>
              <a:srgbClr val="000000"/>
            </a:solidFill>
            <a:miter lim="800000"/>
            <a:headEnd/>
            <a:tailEnd/>
          </a:ln>
        </p:spPr>
      </p:sp>
      <p:sp>
        <p:nvSpPr>
          <p:cNvPr id="962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96260" name="Номер слайда 3"/>
          <p:cNvSpPr>
            <a:spLocks noGrp="1"/>
          </p:cNvSpPr>
          <p:nvPr>
            <p:ph type="sldNum" sz="quarter" idx="5"/>
          </p:nvPr>
        </p:nvSpPr>
        <p:spPr bwMode="auto">
          <a:noFill/>
          <a:ln>
            <a:miter lim="800000"/>
            <a:headEnd/>
            <a:tailEnd/>
          </a:ln>
        </p:spPr>
        <p:txBody>
          <a:bodyPr/>
          <a:lstStyle/>
          <a:p>
            <a:fld id="{C3B36AFC-0E2F-455C-9BD2-E8B40C2E041C}" type="slidenum">
              <a:rPr lang="ru-RU" altLang="ru-RU" smtClean="0">
                <a:latin typeface="Arial" charset="0"/>
              </a:rPr>
              <a:pPr/>
              <a:t>37</a:t>
            </a:fld>
            <a:endParaRPr lang="ru-RU" altLang="ru-RU"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Образ слайда 1"/>
          <p:cNvSpPr>
            <a:spLocks noGrp="1" noRot="1" noChangeAspect="1" noTextEdit="1"/>
          </p:cNvSpPr>
          <p:nvPr>
            <p:ph type="sldImg"/>
          </p:nvPr>
        </p:nvSpPr>
        <p:spPr bwMode="auto">
          <a:noFill/>
          <a:ln>
            <a:solidFill>
              <a:srgbClr val="000000"/>
            </a:solidFill>
            <a:miter lim="800000"/>
            <a:headEnd/>
            <a:tailEnd/>
          </a:ln>
        </p:spPr>
      </p:sp>
      <p:sp>
        <p:nvSpPr>
          <p:cNvPr id="97283" name="Заметки 2"/>
          <p:cNvSpPr>
            <a:spLocks noGrp="1" noChangeArrowheads="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97284" name="Номер слайда 3"/>
          <p:cNvSpPr>
            <a:spLocks noGrp="1" noChangeArrowheads="1"/>
          </p:cNvSpPr>
          <p:nvPr>
            <p:ph type="sldNum" sz="quarter" idx="5"/>
          </p:nvPr>
        </p:nvSpPr>
        <p:spPr bwMode="auto">
          <a:noFill/>
          <a:ln>
            <a:miter lim="800000"/>
            <a:headEnd/>
            <a:tailEnd/>
          </a:ln>
        </p:spPr>
        <p:txBody>
          <a:bodyPr/>
          <a:lstStyle/>
          <a:p>
            <a:fld id="{60773F9A-DDBF-4B5E-B0C8-EBF50905EF95}" type="slidenum">
              <a:rPr lang="ru-RU" altLang="ru-RU" smtClean="0"/>
              <a:pPr/>
              <a:t>38</a:t>
            </a:fld>
            <a:endParaRPr lang="ru-RU" alt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Образ слайда 1"/>
          <p:cNvSpPr>
            <a:spLocks noGrp="1" noRot="1" noChangeAspect="1" noTextEdit="1"/>
          </p:cNvSpPr>
          <p:nvPr>
            <p:ph type="sldImg"/>
          </p:nvPr>
        </p:nvSpPr>
        <p:spPr bwMode="auto">
          <a:noFill/>
          <a:ln>
            <a:solidFill>
              <a:srgbClr val="000000"/>
            </a:solidFill>
            <a:miter lim="800000"/>
            <a:headEnd/>
            <a:tailEnd/>
          </a:ln>
        </p:spPr>
      </p:sp>
      <p:sp>
        <p:nvSpPr>
          <p:cNvPr id="98307" name="Заметки 2"/>
          <p:cNvSpPr>
            <a:spLocks noGrp="1" noChangeArrowheads="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98308" name="Номер слайда 3"/>
          <p:cNvSpPr>
            <a:spLocks noGrp="1" noChangeArrowheads="1"/>
          </p:cNvSpPr>
          <p:nvPr>
            <p:ph type="sldNum" sz="quarter" idx="5"/>
          </p:nvPr>
        </p:nvSpPr>
        <p:spPr bwMode="auto">
          <a:noFill/>
          <a:ln>
            <a:miter lim="800000"/>
            <a:headEnd/>
            <a:tailEnd/>
          </a:ln>
        </p:spPr>
        <p:txBody>
          <a:bodyPr/>
          <a:lstStyle/>
          <a:p>
            <a:fld id="{21EF9A15-74C5-4AFE-8E98-B011604CE558}" type="slidenum">
              <a:rPr lang="ru-RU" altLang="ru-RU" smtClean="0"/>
              <a:pPr/>
              <a:t>41</a:t>
            </a:fld>
            <a:endParaRPr lang="ru-RU" alt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Образ слайда 1"/>
          <p:cNvSpPr>
            <a:spLocks noGrp="1" noRot="1" noChangeAspect="1" noTextEdit="1"/>
          </p:cNvSpPr>
          <p:nvPr>
            <p:ph type="sldImg"/>
          </p:nvPr>
        </p:nvSpPr>
        <p:spPr bwMode="auto">
          <a:noFill/>
          <a:ln>
            <a:solidFill>
              <a:srgbClr val="000000"/>
            </a:solidFill>
            <a:miter lim="800000"/>
            <a:headEnd/>
            <a:tailEnd/>
          </a:ln>
        </p:spPr>
      </p:sp>
      <p:sp>
        <p:nvSpPr>
          <p:cNvPr id="99331"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99332" name="Номер слайда 3"/>
          <p:cNvSpPr>
            <a:spLocks noGrp="1"/>
          </p:cNvSpPr>
          <p:nvPr>
            <p:ph type="sldNum" sz="quarter" idx="5"/>
          </p:nvPr>
        </p:nvSpPr>
        <p:spPr bwMode="auto">
          <a:noFill/>
          <a:ln>
            <a:miter lim="800000"/>
            <a:headEnd/>
            <a:tailEnd/>
          </a:ln>
        </p:spPr>
        <p:txBody>
          <a:bodyPr/>
          <a:lstStyle/>
          <a:p>
            <a:fld id="{C07DDDF1-5857-4BF4-A8F3-901F561FC8C8}" type="slidenum">
              <a:rPr lang="ru-RU" smtClean="0"/>
              <a:pPr/>
              <a:t>47</a:t>
            </a:fld>
            <a:endParaRPr 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Образ слайда 1"/>
          <p:cNvSpPr>
            <a:spLocks noGrp="1" noRot="1" noChangeAspect="1" noTextEdit="1"/>
          </p:cNvSpPr>
          <p:nvPr>
            <p:ph type="sldImg"/>
          </p:nvPr>
        </p:nvSpPr>
        <p:spPr bwMode="auto">
          <a:noFill/>
          <a:ln>
            <a:solidFill>
              <a:srgbClr val="000000"/>
            </a:solidFill>
            <a:miter lim="800000"/>
            <a:headEnd/>
            <a:tailEnd/>
          </a:ln>
        </p:spPr>
      </p:sp>
      <p:sp>
        <p:nvSpPr>
          <p:cNvPr id="100355"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100356" name="Номер слайда 3"/>
          <p:cNvSpPr>
            <a:spLocks noGrp="1"/>
          </p:cNvSpPr>
          <p:nvPr>
            <p:ph type="sldNum" sz="quarter" idx="5"/>
          </p:nvPr>
        </p:nvSpPr>
        <p:spPr bwMode="auto">
          <a:noFill/>
          <a:ln>
            <a:miter lim="800000"/>
            <a:headEnd/>
            <a:tailEnd/>
          </a:ln>
        </p:spPr>
        <p:txBody>
          <a:bodyPr/>
          <a:lstStyle/>
          <a:p>
            <a:fld id="{93E09492-8897-4AD0-8823-269D2E308EFD}" type="slidenum">
              <a:rPr lang="ru-RU" altLang="ru-RU" smtClean="0"/>
              <a:pPr/>
              <a:t>58</a:t>
            </a:fld>
            <a:endParaRPr lang="ru-RU" alt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Образ слайда 1"/>
          <p:cNvSpPr>
            <a:spLocks noGrp="1" noRot="1" noChangeAspect="1" noTextEdit="1"/>
          </p:cNvSpPr>
          <p:nvPr>
            <p:ph type="sldImg"/>
          </p:nvPr>
        </p:nvSpPr>
        <p:spPr bwMode="auto">
          <a:noFill/>
          <a:ln>
            <a:solidFill>
              <a:srgbClr val="000000"/>
            </a:solidFill>
            <a:miter lim="800000"/>
            <a:headEnd/>
            <a:tailEnd/>
          </a:ln>
        </p:spPr>
      </p:sp>
      <p:sp>
        <p:nvSpPr>
          <p:cNvPr id="10137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101380" name="Номер слайда 3"/>
          <p:cNvSpPr>
            <a:spLocks noGrp="1"/>
          </p:cNvSpPr>
          <p:nvPr>
            <p:ph type="sldNum" sz="quarter" idx="5"/>
          </p:nvPr>
        </p:nvSpPr>
        <p:spPr bwMode="auto">
          <a:noFill/>
          <a:ln>
            <a:miter lim="800000"/>
            <a:headEnd/>
            <a:tailEnd/>
          </a:ln>
        </p:spPr>
        <p:txBody>
          <a:bodyPr/>
          <a:lstStyle/>
          <a:p>
            <a:fld id="{1756659E-B6A9-4E19-AC86-A579816DEF59}" type="slidenum">
              <a:rPr lang="ru-RU" smtClean="0"/>
              <a:pPr/>
              <a:t>59</a:t>
            </a:fld>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Образ слайда 1"/>
          <p:cNvSpPr>
            <a:spLocks noGrp="1" noRot="1" noChangeAspect="1" noTextEdit="1"/>
          </p:cNvSpPr>
          <p:nvPr>
            <p:ph type="sldImg"/>
          </p:nvPr>
        </p:nvSpPr>
        <p:spPr bwMode="auto">
          <a:noFill/>
          <a:ln>
            <a:solidFill>
              <a:srgbClr val="000000"/>
            </a:solidFill>
            <a:miter lim="800000"/>
            <a:headEnd/>
            <a:tailEnd/>
          </a:ln>
        </p:spPr>
      </p:sp>
      <p:sp>
        <p:nvSpPr>
          <p:cNvPr id="10240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102404" name="Номер слайда 3"/>
          <p:cNvSpPr>
            <a:spLocks noGrp="1"/>
          </p:cNvSpPr>
          <p:nvPr>
            <p:ph type="sldNum" sz="quarter" idx="5"/>
          </p:nvPr>
        </p:nvSpPr>
        <p:spPr bwMode="auto">
          <a:noFill/>
          <a:ln>
            <a:miter lim="800000"/>
            <a:headEnd/>
            <a:tailEnd/>
          </a:ln>
        </p:spPr>
        <p:txBody>
          <a:bodyPr/>
          <a:lstStyle/>
          <a:p>
            <a:fld id="{525E763C-42F4-4895-9F53-8EDE85B0F411}" type="slidenum">
              <a:rPr lang="ru-RU" altLang="ru-RU" smtClean="0"/>
              <a:pPr/>
              <a:t>61</a:t>
            </a:fld>
            <a:endParaRPr lang="ru-RU" alt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Образ слайда 1"/>
          <p:cNvSpPr>
            <a:spLocks noGrp="1" noRot="1" noChangeAspect="1" noTextEdit="1"/>
          </p:cNvSpPr>
          <p:nvPr>
            <p:ph type="sldImg"/>
          </p:nvPr>
        </p:nvSpPr>
        <p:spPr bwMode="auto">
          <a:noFill/>
          <a:ln>
            <a:solidFill>
              <a:srgbClr val="000000"/>
            </a:solidFill>
            <a:miter lim="800000"/>
            <a:headEnd/>
            <a:tailEnd/>
          </a:ln>
        </p:spPr>
      </p:sp>
      <p:sp>
        <p:nvSpPr>
          <p:cNvPr id="103427"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103428" name="Номер слайда 3"/>
          <p:cNvSpPr>
            <a:spLocks noGrp="1"/>
          </p:cNvSpPr>
          <p:nvPr>
            <p:ph type="sldNum" sz="quarter" idx="5"/>
          </p:nvPr>
        </p:nvSpPr>
        <p:spPr bwMode="auto">
          <a:noFill/>
          <a:ln>
            <a:miter lim="800000"/>
            <a:headEnd/>
            <a:tailEnd/>
          </a:ln>
        </p:spPr>
        <p:txBody>
          <a:bodyPr/>
          <a:lstStyle/>
          <a:p>
            <a:fld id="{47D8B6A3-1582-4395-8A15-B405C9FBAF6D}" type="slidenum">
              <a:rPr lang="ru-RU" altLang="ru-RU" smtClean="0"/>
              <a:pPr/>
              <a:t>62</a:t>
            </a:fld>
            <a:endParaRPr lang="ru-RU"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8F439B66-7DB2-4EEC-A7C8-C09807F00330}" type="datetime1">
              <a:rPr lang="ru-RU"/>
              <a:pPr>
                <a:defRPr/>
              </a:pPr>
              <a:t>15.09.2023</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8F50B8B8-020B-4DD8-8219-9926D85E4273}" type="slidenum">
              <a:rPr lang="ru-RU" altLang="ru-RU"/>
              <a:pPr>
                <a:defRPr/>
              </a:pPr>
              <a:t>‹#›</a:t>
            </a:fld>
            <a:endParaRPr lang="ru-RU"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7B825801-AE96-4CE0-A1F9-C25A22F5C06F}" type="datetime1">
              <a:rPr lang="ru-RU"/>
              <a:pPr>
                <a:defRPr/>
              </a:pPr>
              <a:t>15.09.2023</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1DA49346-EE96-4202-B51C-BDFDA35A11BF}" type="slidenum">
              <a:rPr lang="ru-RU" altLang="ru-RU"/>
              <a:pPr>
                <a:defRPr/>
              </a:pPr>
              <a:t>‹#›</a:t>
            </a:fld>
            <a:endParaRPr lang="ru-RU"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A5D5F4B4-98F1-4BAA-90AA-EEB534FCDF00}" type="datetime1">
              <a:rPr lang="ru-RU"/>
              <a:pPr>
                <a:defRPr/>
              </a:pPr>
              <a:t>15.09.2023</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AFDDD0A2-D072-48D5-9F80-EAA33B43B4B1}" type="slidenum">
              <a:rPr lang="ru-RU" altLang="ru-RU"/>
              <a:pPr>
                <a:defRPr/>
              </a:pPr>
              <a:t>‹#›</a:t>
            </a:fld>
            <a:endParaRPr lang="ru-RU" alt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Calibri"/>
                <a:cs typeface="Calibri"/>
              </a:defRPr>
            </a:lvl1pPr>
          </a:lstStyle>
          <a:p>
            <a:endParaRPr/>
          </a:p>
        </p:txBody>
      </p:sp>
      <p:sp>
        <p:nvSpPr>
          <p:cNvPr id="3" name="Holder 3"/>
          <p:cNvSpPr>
            <a:spLocks noGrp="1"/>
          </p:cNvSpPr>
          <p:nvPr>
            <p:ph sz="half" idx="2"/>
          </p:nvPr>
        </p:nvSpPr>
        <p:spPr>
          <a:xfrm>
            <a:off x="687704" y="818197"/>
            <a:ext cx="3918585" cy="207749"/>
          </a:xfrm>
          <a:prstGeom prst="rect">
            <a:avLst/>
          </a:prstGeom>
        </p:spPr>
        <p:txBody>
          <a:bodyPr lIns="0" tIns="0" rIns="0" bIns="0">
            <a:spAutoFit/>
          </a:bodyPr>
          <a:lstStyle>
            <a:lvl1pPr>
              <a:defRPr sz="1350" b="1" i="0">
                <a:solidFill>
                  <a:srgbClr val="001F5F"/>
                </a:solidFill>
                <a:latin typeface="Calibri"/>
                <a:cs typeface="Calibri"/>
              </a:defRPr>
            </a:lvl1pPr>
          </a:lstStyle>
          <a:p>
            <a:endParaRPr/>
          </a:p>
        </p:txBody>
      </p:sp>
      <p:sp>
        <p:nvSpPr>
          <p:cNvPr id="4" name="Holder 4"/>
          <p:cNvSpPr>
            <a:spLocks noGrp="1"/>
          </p:cNvSpPr>
          <p:nvPr>
            <p:ph sz="half" idx="3"/>
          </p:nvPr>
        </p:nvSpPr>
        <p:spPr>
          <a:xfrm>
            <a:off x="4709160" y="1183005"/>
            <a:ext cx="3977640" cy="492443"/>
          </a:xfrm>
          <a:prstGeom prst="rect">
            <a:avLst/>
          </a:prstGeom>
        </p:spPr>
        <p:txBody>
          <a:bodyPr lIns="0" tIns="0" rIns="0" bIns="0">
            <a:spAutoFit/>
          </a:bodyPr>
          <a:lstStyle>
            <a:lvl1pPr>
              <a:defRPr/>
            </a:lvl1pPr>
          </a:lstStyle>
          <a:p>
            <a:endParaRPr/>
          </a:p>
        </p:txBody>
      </p:sp>
      <p:sp>
        <p:nvSpPr>
          <p:cNvPr id="5" name="Holder 5"/>
          <p:cNvSpPr>
            <a:spLocks noGrp="1"/>
          </p:cNvSpPr>
          <p:nvPr>
            <p:ph type="ftr" sz="quarter" idx="10"/>
          </p:nvPr>
        </p:nvSpPr>
        <p:spPr/>
        <p:txBody>
          <a:bodyPr lIns="0" tIns="0" rIns="0" bIns="0"/>
          <a:lstStyle>
            <a:lvl1pPr algn="ctr">
              <a:defRPr>
                <a:solidFill>
                  <a:schemeClr val="tx1">
                    <a:tint val="75000"/>
                  </a:schemeClr>
                </a:solidFill>
              </a:defRPr>
            </a:lvl1pPr>
          </a:lstStyle>
          <a:p>
            <a:pPr>
              <a:defRPr/>
            </a:pPr>
            <a:endParaRPr/>
          </a:p>
        </p:txBody>
      </p:sp>
      <p:sp>
        <p:nvSpPr>
          <p:cNvPr id="6" name="Holder 6"/>
          <p:cNvSpPr>
            <a:spLocks noGrp="1"/>
          </p:cNvSpPr>
          <p:nvPr>
            <p:ph type="dt" sz="half" idx="11"/>
          </p:nvPr>
        </p:nvSpPr>
        <p:spPr/>
        <p:txBody>
          <a:bodyPr lIns="0" tIns="0" rIns="0" bIns="0"/>
          <a:lstStyle>
            <a:lvl1pPr algn="l">
              <a:defRPr>
                <a:solidFill>
                  <a:schemeClr val="tx1">
                    <a:tint val="75000"/>
                  </a:schemeClr>
                </a:solidFill>
              </a:defRPr>
            </a:lvl1pPr>
          </a:lstStyle>
          <a:p>
            <a:pPr>
              <a:defRPr/>
            </a:pPr>
            <a:fld id="{1D8BD707-D9CF-40AE-B4C6-C98DA3205C09}" type="datetimeFigureOut">
              <a:rPr lang="en-US"/>
              <a:pPr>
                <a:defRPr/>
              </a:pPr>
              <a:t>9/15/2023</a:t>
            </a:fld>
            <a:endParaRPr lang="en-US"/>
          </a:p>
        </p:txBody>
      </p:sp>
      <p:sp>
        <p:nvSpPr>
          <p:cNvPr id="7" name="Holder 7"/>
          <p:cNvSpPr>
            <a:spLocks noGrp="1"/>
          </p:cNvSpPr>
          <p:nvPr>
            <p:ph type="sldNum" sz="quarter" idx="12"/>
          </p:nvPr>
        </p:nvSpPr>
        <p:spPr/>
        <p:txBody>
          <a:bodyPr lIns="0" tIns="0" rIns="0" bIns="0"/>
          <a:lstStyle>
            <a:lvl1pPr>
              <a:defRPr/>
            </a:lvl1pPr>
          </a:lstStyle>
          <a:p>
            <a:pPr>
              <a:defRPr/>
            </a:pPr>
            <a:fld id="{8A816D60-5CDF-49D7-B758-1691D212E3AB}" type="slidenum">
              <a:rPr lang="ru-RU" altLang="ru-RU"/>
              <a:pPr>
                <a:defRPr/>
              </a:pPr>
              <a:t>‹#›</a:t>
            </a:fld>
            <a:endParaRPr lang="ru-RU" alt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83B7CB1E-24E8-4BA6-9AAD-19086368C117}" type="datetime1">
              <a:rPr lang="ru-RU"/>
              <a:pPr>
                <a:defRPr/>
              </a:pPr>
              <a:t>15.09.2023</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755B7FE2-982B-4A80-88A0-76B3A8921133}" type="slidenum">
              <a:rPr lang="ru-RU" altLang="ru-RU"/>
              <a:pPr>
                <a:defRPr/>
              </a:pPr>
              <a:t>‹#›</a:t>
            </a:fld>
            <a:endParaRPr lang="ru-RU" alt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29772D3E-D1BB-46CA-BB55-4FD2D63E2914}" type="datetime1">
              <a:rPr lang="ru-RU"/>
              <a:pPr>
                <a:defRPr/>
              </a:pPr>
              <a:t>15.09.2023</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2B2EE983-B675-4B01-8AFB-CE48FDD3FDA1}" type="slidenum">
              <a:rPr lang="ru-RU" altLang="ru-RU"/>
              <a:pPr>
                <a:defRPr/>
              </a:pPr>
              <a:t>‹#›</a:t>
            </a:fld>
            <a:endParaRPr lang="ru-RU" alt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extLst>
          </p:cNvPr>
          <p:cNvSpPr>
            <a:spLocks noGrp="1"/>
          </p:cNvSpPr>
          <p:nvPr>
            <p:ph type="dt" sz="half" idx="10"/>
          </p:nvPr>
        </p:nvSpPr>
        <p:spPr/>
        <p:txBody>
          <a:bodyPr/>
          <a:lstStyle>
            <a:lvl1pPr>
              <a:defRPr/>
            </a:lvl1pPr>
          </a:lstStyle>
          <a:p>
            <a:pPr>
              <a:defRPr/>
            </a:pPr>
            <a:fld id="{E9E8F689-33DB-4439-9E76-B48529408F4E}" type="datetime1">
              <a:rPr lang="ru-RU"/>
              <a:pPr>
                <a:defRPr/>
              </a:pPr>
              <a:t>15.09.2023</a:t>
            </a:fld>
            <a:endParaRPr lang="ru-RU"/>
          </a:p>
        </p:txBody>
      </p:sp>
      <p:sp>
        <p:nvSpPr>
          <p:cNvPr id="6"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extLst>
          </p:cNvPr>
          <p:cNvSpPr>
            <a:spLocks noGrp="1"/>
          </p:cNvSpPr>
          <p:nvPr>
            <p:ph type="sldNum" sz="quarter" idx="12"/>
          </p:nvPr>
        </p:nvSpPr>
        <p:spPr/>
        <p:txBody>
          <a:bodyPr/>
          <a:lstStyle>
            <a:lvl1pPr>
              <a:defRPr/>
            </a:lvl1pPr>
          </a:lstStyle>
          <a:p>
            <a:pPr>
              <a:defRPr/>
            </a:pPr>
            <a:fld id="{BF52857F-7975-4A71-BC47-CDD2DBE404DE}" type="slidenum">
              <a:rPr lang="ru-RU" altLang="ru-RU"/>
              <a:pPr>
                <a:defRPr/>
              </a:pPr>
              <a:t>‹#›</a:t>
            </a:fld>
            <a:endParaRPr lang="ru-RU" alt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extLst>
          </p:cNvPr>
          <p:cNvSpPr>
            <a:spLocks noGrp="1"/>
          </p:cNvSpPr>
          <p:nvPr>
            <p:ph type="dt" sz="half" idx="10"/>
          </p:nvPr>
        </p:nvSpPr>
        <p:spPr/>
        <p:txBody>
          <a:bodyPr/>
          <a:lstStyle>
            <a:lvl1pPr>
              <a:defRPr/>
            </a:lvl1pPr>
          </a:lstStyle>
          <a:p>
            <a:pPr>
              <a:defRPr/>
            </a:pPr>
            <a:fld id="{527AB059-9634-4CDB-A87A-7A4A5A988D3F}" type="datetime1">
              <a:rPr lang="ru-RU"/>
              <a:pPr>
                <a:defRPr/>
              </a:pPr>
              <a:t>15.09.2023</a:t>
            </a:fld>
            <a:endParaRPr lang="ru-RU"/>
          </a:p>
        </p:txBody>
      </p:sp>
      <p:sp>
        <p:nvSpPr>
          <p:cNvPr id="8"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extLst>
          </p:cNvPr>
          <p:cNvSpPr>
            <a:spLocks noGrp="1"/>
          </p:cNvSpPr>
          <p:nvPr>
            <p:ph type="sldNum" sz="quarter" idx="12"/>
          </p:nvPr>
        </p:nvSpPr>
        <p:spPr/>
        <p:txBody>
          <a:bodyPr/>
          <a:lstStyle>
            <a:lvl1pPr>
              <a:defRPr/>
            </a:lvl1pPr>
          </a:lstStyle>
          <a:p>
            <a:pPr>
              <a:defRPr/>
            </a:pPr>
            <a:fld id="{C93A7CAF-C943-4EE4-B2F4-E9C1DCCB24A8}" type="slidenum">
              <a:rPr lang="ru-RU" altLang="ru-RU"/>
              <a:pPr>
                <a:defRPr/>
              </a:pPr>
              <a:t>‹#›</a:t>
            </a:fld>
            <a:endParaRPr lang="ru-RU" alt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extLst>
          </p:cNvPr>
          <p:cNvSpPr>
            <a:spLocks noGrp="1"/>
          </p:cNvSpPr>
          <p:nvPr>
            <p:ph type="dt" sz="half" idx="10"/>
          </p:nvPr>
        </p:nvSpPr>
        <p:spPr/>
        <p:txBody>
          <a:bodyPr/>
          <a:lstStyle>
            <a:lvl1pPr>
              <a:defRPr/>
            </a:lvl1pPr>
          </a:lstStyle>
          <a:p>
            <a:pPr>
              <a:defRPr/>
            </a:pPr>
            <a:fld id="{0C59F38E-712F-4E0F-9E3B-3463058245BE}" type="datetime1">
              <a:rPr lang="ru-RU"/>
              <a:pPr>
                <a:defRPr/>
              </a:pPr>
              <a:t>15.09.2023</a:t>
            </a:fld>
            <a:endParaRPr lang="ru-RU"/>
          </a:p>
        </p:txBody>
      </p:sp>
      <p:sp>
        <p:nvSpPr>
          <p:cNvPr id="4"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extLst>
          </p:cNvPr>
          <p:cNvSpPr>
            <a:spLocks noGrp="1"/>
          </p:cNvSpPr>
          <p:nvPr>
            <p:ph type="sldNum" sz="quarter" idx="12"/>
          </p:nvPr>
        </p:nvSpPr>
        <p:spPr/>
        <p:txBody>
          <a:bodyPr/>
          <a:lstStyle>
            <a:lvl1pPr>
              <a:defRPr/>
            </a:lvl1pPr>
          </a:lstStyle>
          <a:p>
            <a:pPr>
              <a:defRPr/>
            </a:pPr>
            <a:fld id="{ACDD9A2C-9A87-48B0-8346-3408C0061ABD}" type="slidenum">
              <a:rPr lang="ru-RU" altLang="ru-RU"/>
              <a:pPr>
                <a:defRPr/>
              </a:pPr>
              <a:t>‹#›</a:t>
            </a:fld>
            <a:endParaRPr lang="ru-RU"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extLst>
          </p:cNvPr>
          <p:cNvSpPr>
            <a:spLocks noGrp="1"/>
          </p:cNvSpPr>
          <p:nvPr>
            <p:ph type="dt" sz="half" idx="10"/>
          </p:nvPr>
        </p:nvSpPr>
        <p:spPr/>
        <p:txBody>
          <a:bodyPr/>
          <a:lstStyle>
            <a:lvl1pPr>
              <a:defRPr/>
            </a:lvl1pPr>
          </a:lstStyle>
          <a:p>
            <a:pPr>
              <a:defRPr/>
            </a:pPr>
            <a:fld id="{2B37F8E7-C9BF-4F0D-8B94-1B290C3C4EF5}" type="datetime1">
              <a:rPr lang="ru-RU"/>
              <a:pPr>
                <a:defRPr/>
              </a:pPr>
              <a:t>15.09.2023</a:t>
            </a:fld>
            <a:endParaRPr lang="ru-RU"/>
          </a:p>
        </p:txBody>
      </p:sp>
      <p:sp>
        <p:nvSpPr>
          <p:cNvPr id="3"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extLst>
          </p:cNvPr>
          <p:cNvSpPr>
            <a:spLocks noGrp="1"/>
          </p:cNvSpPr>
          <p:nvPr>
            <p:ph type="sldNum" sz="quarter" idx="12"/>
          </p:nvPr>
        </p:nvSpPr>
        <p:spPr/>
        <p:txBody>
          <a:bodyPr/>
          <a:lstStyle>
            <a:lvl1pPr>
              <a:defRPr/>
            </a:lvl1pPr>
          </a:lstStyle>
          <a:p>
            <a:pPr>
              <a:defRPr/>
            </a:pPr>
            <a:fld id="{7144C3F2-FF5B-4C14-9249-E29D8684B238}" type="slidenum">
              <a:rPr lang="ru-RU" altLang="ru-RU"/>
              <a:pPr>
                <a:defRPr/>
              </a:pPr>
              <a:t>‹#›</a:t>
            </a:fld>
            <a:endParaRPr lang="ru-RU"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extLst>
          </p:cNvPr>
          <p:cNvSpPr>
            <a:spLocks noGrp="1"/>
          </p:cNvSpPr>
          <p:nvPr>
            <p:ph type="dt" sz="half" idx="10"/>
          </p:nvPr>
        </p:nvSpPr>
        <p:spPr/>
        <p:txBody>
          <a:bodyPr/>
          <a:lstStyle>
            <a:lvl1pPr>
              <a:defRPr/>
            </a:lvl1pPr>
          </a:lstStyle>
          <a:p>
            <a:pPr>
              <a:defRPr/>
            </a:pPr>
            <a:fld id="{6F194E4C-4903-41C8-A956-F079EAE00B36}" type="datetime1">
              <a:rPr lang="ru-RU"/>
              <a:pPr>
                <a:defRPr/>
              </a:pPr>
              <a:t>15.09.2023</a:t>
            </a:fld>
            <a:endParaRPr lang="ru-RU"/>
          </a:p>
        </p:txBody>
      </p:sp>
      <p:sp>
        <p:nvSpPr>
          <p:cNvPr id="6"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extLst>
          </p:cNvPr>
          <p:cNvSpPr>
            <a:spLocks noGrp="1"/>
          </p:cNvSpPr>
          <p:nvPr>
            <p:ph type="sldNum" sz="quarter" idx="12"/>
          </p:nvPr>
        </p:nvSpPr>
        <p:spPr/>
        <p:txBody>
          <a:bodyPr/>
          <a:lstStyle>
            <a:lvl1pPr>
              <a:defRPr/>
            </a:lvl1pPr>
          </a:lstStyle>
          <a:p>
            <a:pPr>
              <a:defRPr/>
            </a:pPr>
            <a:fld id="{634F0E05-9B5A-4AF7-8866-70C7224A1B3D}" type="slidenum">
              <a:rPr lang="ru-RU" altLang="ru-RU"/>
              <a:pPr>
                <a:defRPr/>
              </a:pPr>
              <a:t>‹#›</a:t>
            </a:fld>
            <a:endParaRPr lang="ru-RU" alt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extLst>
          </p:cNvPr>
          <p:cNvSpPr>
            <a:spLocks noGrp="1"/>
          </p:cNvSpPr>
          <p:nvPr>
            <p:ph type="dt" sz="half" idx="10"/>
          </p:nvPr>
        </p:nvSpPr>
        <p:spPr/>
        <p:txBody>
          <a:bodyPr/>
          <a:lstStyle>
            <a:lvl1pPr>
              <a:defRPr/>
            </a:lvl1pPr>
          </a:lstStyle>
          <a:p>
            <a:pPr>
              <a:defRPr/>
            </a:pPr>
            <a:fld id="{7AFB76D6-0C0E-4D20-A77D-2F6D48520408}" type="datetime1">
              <a:rPr lang="ru-RU"/>
              <a:pPr>
                <a:defRPr/>
              </a:pPr>
              <a:t>15.09.2023</a:t>
            </a:fld>
            <a:endParaRPr lang="ru-RU"/>
          </a:p>
        </p:txBody>
      </p:sp>
      <p:sp>
        <p:nvSpPr>
          <p:cNvPr id="6"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extLst>
          </p:cNvPr>
          <p:cNvSpPr>
            <a:spLocks noGrp="1"/>
          </p:cNvSpPr>
          <p:nvPr>
            <p:ph type="sldNum" sz="quarter" idx="12"/>
          </p:nvPr>
        </p:nvSpPr>
        <p:spPr/>
        <p:txBody>
          <a:bodyPr/>
          <a:lstStyle>
            <a:lvl1pPr>
              <a:defRPr/>
            </a:lvl1pPr>
          </a:lstStyle>
          <a:p>
            <a:pPr>
              <a:defRPr/>
            </a:pPr>
            <a:fld id="{74F1DAC2-2C19-467D-9CD0-D2C7D6B62EEE}" type="slidenum">
              <a:rPr lang="ru-RU" altLang="ru-RU"/>
              <a:pPr>
                <a:defRPr/>
              </a:pPr>
              <a:t>‹#›</a:t>
            </a:fld>
            <a:endParaRPr lang="ru-RU" alt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3314" name="Заголовок 1"/>
          <p:cNvSpPr>
            <a:spLocks noGrp="1"/>
          </p:cNvSpPr>
          <p:nvPr>
            <p:ph type="title"/>
          </p:nvPr>
        </p:nvSpPr>
        <p:spPr bwMode="auto">
          <a:xfrm>
            <a:off x="611188" y="206375"/>
            <a:ext cx="8075612"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3315" name="Текст 2"/>
          <p:cNvSpPr>
            <a:spLocks noGrp="1"/>
          </p:cNvSpPr>
          <p:nvPr>
            <p:ph type="body" idx="1"/>
          </p:nvPr>
        </p:nvSpPr>
        <p:spPr bwMode="auto">
          <a:xfrm>
            <a:off x="611188" y="1200150"/>
            <a:ext cx="8075612"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a:extLst>
              <a:ext uri="{FF2B5EF4-FFF2-40B4-BE49-F238E27FC236}"/>
            </a:extLst>
          </p:cNvPr>
          <p:cNvSpPr>
            <a:spLocks noGrp="1"/>
          </p:cNvSpPr>
          <p:nvPr>
            <p:ph type="dt" sz="half" idx="2"/>
          </p:nvPr>
        </p:nvSpPr>
        <p:spPr>
          <a:xfrm>
            <a:off x="611188"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121802B5-9F7B-46AA-B103-B9531592A02A}" type="datetime1">
              <a:rPr lang="ru-RU"/>
              <a:pPr>
                <a:defRPr/>
              </a:pPr>
              <a:t>15.09.2023</a:t>
            </a:fld>
            <a:endParaRPr lang="ru-RU"/>
          </a:p>
        </p:txBody>
      </p:sp>
      <p:sp>
        <p:nvSpPr>
          <p:cNvPr id="5" name="Нижний колонтитул 4">
            <a:extLst>
              <a:ext uri="{FF2B5EF4-FFF2-40B4-BE49-F238E27FC236}"/>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a:extLst>
              <a:ext uri="{FF2B5EF4-FFF2-40B4-BE49-F238E27FC236}"/>
            </a:extLst>
          </p:cNvPr>
          <p:cNvSpPr>
            <a:spLocks noGrp="1"/>
          </p:cNvSpPr>
          <p:nvPr>
            <p:ph type="sldNum" sz="quarter" idx="4"/>
          </p:nvPr>
        </p:nvSpPr>
        <p:spPr>
          <a:xfrm>
            <a:off x="7010400" y="11113"/>
            <a:ext cx="2133600" cy="27305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charset="0"/>
              </a:defRPr>
            </a:lvl1pPr>
          </a:lstStyle>
          <a:p>
            <a:pPr>
              <a:defRPr/>
            </a:pPr>
            <a:fld id="{5F4C6ADF-7A50-4809-BCF6-7E6D3D72D8AF}"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a:solidFill>
            <a:schemeClr val="tx1"/>
          </a:solidFill>
          <a:latin typeface="+mj-lt"/>
          <a:ea typeface="+mj-ea"/>
          <a:cs typeface="+mj-cs"/>
        </a:defRPr>
      </a:lvl1pPr>
      <a:lvl2pPr algn="ctr" rtl="0" eaLnBrk="0" fontAlgn="base" hangingPunct="0">
        <a:spcBef>
          <a:spcPct val="0"/>
        </a:spcBef>
        <a:spcAft>
          <a:spcPct val="0"/>
        </a:spcAft>
        <a:defRPr sz="4400" b="1">
          <a:solidFill>
            <a:schemeClr val="tx1"/>
          </a:solidFill>
          <a:latin typeface="Arial" panose="020B0604020202020204" pitchFamily="34" charset="0"/>
        </a:defRPr>
      </a:lvl2pPr>
      <a:lvl3pPr algn="ctr" rtl="0" eaLnBrk="0" fontAlgn="base" hangingPunct="0">
        <a:spcBef>
          <a:spcPct val="0"/>
        </a:spcBef>
        <a:spcAft>
          <a:spcPct val="0"/>
        </a:spcAft>
        <a:defRPr sz="4400" b="1">
          <a:solidFill>
            <a:schemeClr val="tx1"/>
          </a:solidFill>
          <a:latin typeface="Arial" panose="020B0604020202020204" pitchFamily="34" charset="0"/>
        </a:defRPr>
      </a:lvl3pPr>
      <a:lvl4pPr algn="ctr" rtl="0" eaLnBrk="0" fontAlgn="base" hangingPunct="0">
        <a:spcBef>
          <a:spcPct val="0"/>
        </a:spcBef>
        <a:spcAft>
          <a:spcPct val="0"/>
        </a:spcAft>
        <a:defRPr sz="4400" b="1">
          <a:solidFill>
            <a:schemeClr val="tx1"/>
          </a:solidFill>
          <a:latin typeface="Arial" panose="020B0604020202020204" pitchFamily="34" charset="0"/>
        </a:defRPr>
      </a:lvl4pPr>
      <a:lvl5pPr algn="ctr" rtl="0" eaLnBrk="0" fontAlgn="base" hangingPunct="0">
        <a:spcBef>
          <a:spcPct val="0"/>
        </a:spcBef>
        <a:spcAft>
          <a:spcPct val="0"/>
        </a:spcAft>
        <a:defRPr sz="4400" b="1">
          <a:solidFill>
            <a:schemeClr val="tx1"/>
          </a:solidFill>
          <a:latin typeface="Arial" panose="020B0604020202020204" pitchFamily="34" charset="0"/>
        </a:defRPr>
      </a:lvl5pPr>
      <a:lvl6pPr marL="457200" algn="ctr" rtl="0" fontAlgn="base">
        <a:spcBef>
          <a:spcPct val="0"/>
        </a:spcBef>
        <a:spcAft>
          <a:spcPct val="0"/>
        </a:spcAft>
        <a:defRPr sz="4400" b="1">
          <a:solidFill>
            <a:schemeClr val="tx1"/>
          </a:solidFill>
          <a:latin typeface="Arial" panose="020B0604020202020204" pitchFamily="34" charset="0"/>
        </a:defRPr>
      </a:lvl6pPr>
      <a:lvl7pPr marL="914400" algn="ctr" rtl="0" fontAlgn="base">
        <a:spcBef>
          <a:spcPct val="0"/>
        </a:spcBef>
        <a:spcAft>
          <a:spcPct val="0"/>
        </a:spcAft>
        <a:defRPr sz="4400" b="1">
          <a:solidFill>
            <a:schemeClr val="tx1"/>
          </a:solidFill>
          <a:latin typeface="Arial" panose="020B0604020202020204" pitchFamily="34" charset="0"/>
        </a:defRPr>
      </a:lvl7pPr>
      <a:lvl8pPr marL="1371600" algn="ctr" rtl="0" fontAlgn="base">
        <a:spcBef>
          <a:spcPct val="0"/>
        </a:spcBef>
        <a:spcAft>
          <a:spcPct val="0"/>
        </a:spcAft>
        <a:defRPr sz="4400" b="1">
          <a:solidFill>
            <a:schemeClr val="tx1"/>
          </a:solidFill>
          <a:latin typeface="Arial" panose="020B0604020202020204" pitchFamily="34" charset="0"/>
        </a:defRPr>
      </a:lvl8pPr>
      <a:lvl9pPr marL="1828800" algn="ctr" rtl="0" fontAlgn="base">
        <a:spcBef>
          <a:spcPct val="0"/>
        </a:spcBef>
        <a:spcAft>
          <a:spcPct val="0"/>
        </a:spcAft>
        <a:defRPr sz="4400" b="1">
          <a:solidFill>
            <a:schemeClr val="tx1"/>
          </a:solidFill>
          <a:latin typeface="Arial" panose="020B060402020202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__________Microsoft_Office_Excel3.xls"/><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__________Microsoft_Office_Excel4.xls"/></Relationships>
</file>

<file path=ppt/slides/_rels/slide11.xml.rels><?xml version="1.0" encoding="UTF-8" standalone="yes"?>
<Relationships xmlns="http://schemas.openxmlformats.org/package/2006/relationships"><Relationship Id="rId3" Type="http://schemas.openxmlformats.org/officeDocument/2006/relationships/oleObject" Target="../embeddings/__________Microsoft_Office_Excel5.xls"/><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12.xml.rels><?xml version="1.0" encoding="UTF-8" standalone="yes"?>
<Relationships xmlns="http://schemas.openxmlformats.org/package/2006/relationships"><Relationship Id="rId3" Type="http://schemas.openxmlformats.org/officeDocument/2006/relationships/oleObject" Target="../embeddings/__________Microsoft_Office_Excel6.xls"/><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__________Microsoft_Office_Excel7.xls"/><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oleObject" Target="../embeddings/__________Microsoft_Office_Excel8.xls"/></Relationships>
</file>

<file path=ppt/slides/_rels/slide15.xml.rels><?xml version="1.0" encoding="UTF-8" standalone="yes"?>
<Relationships xmlns="http://schemas.openxmlformats.org/package/2006/relationships"><Relationship Id="rId3" Type="http://schemas.openxmlformats.org/officeDocument/2006/relationships/oleObject" Target="../embeddings/__________Microsoft_Office_Excel9.xls"/><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16.xml.rels><?xml version="1.0" encoding="UTF-8" standalone="yes"?>
<Relationships xmlns="http://schemas.openxmlformats.org/package/2006/relationships"><Relationship Id="rId3" Type="http://schemas.openxmlformats.org/officeDocument/2006/relationships/oleObject" Target="../embeddings/__________Microsoft_Office_Excel10.xls"/><Relationship Id="rId2" Type="http://schemas.openxmlformats.org/officeDocument/2006/relationships/slideLayout" Target="../slideLayouts/slideLayout7.xml"/><Relationship Id="rId1" Type="http://schemas.openxmlformats.org/officeDocument/2006/relationships/vmlDrawing" Target="../drawings/vmlDrawing8.v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__________Microsoft_Office_Excel11.xls"/><Relationship Id="rId2" Type="http://schemas.openxmlformats.org/officeDocument/2006/relationships/slideLayout" Target="../slideLayouts/slideLayout7.xml"/><Relationship Id="rId1" Type="http://schemas.openxmlformats.org/officeDocument/2006/relationships/vmlDrawing" Target="../drawings/vmlDrawing9.v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__________Microsoft_Office_Excel12.xls"/><Relationship Id="rId2" Type="http://schemas.openxmlformats.org/officeDocument/2006/relationships/slideLayout" Target="../slideLayouts/slideLayout7.xml"/><Relationship Id="rId1" Type="http://schemas.openxmlformats.org/officeDocument/2006/relationships/vmlDrawing" Target="../drawings/vmlDrawing10.vml"/></Relationships>
</file>

<file path=ppt/slides/_rels/slide25.xml.rels><?xml version="1.0" encoding="UTF-8" standalone="yes"?>
<Relationships xmlns="http://schemas.openxmlformats.org/package/2006/relationships"><Relationship Id="rId3" Type="http://schemas.openxmlformats.org/officeDocument/2006/relationships/oleObject" Target="../embeddings/__________Microsoft_Office_Excel13.xls"/><Relationship Id="rId2" Type="http://schemas.openxmlformats.org/officeDocument/2006/relationships/slideLayout" Target="../slideLayouts/slideLayout7.xml"/><Relationship Id="rId1" Type="http://schemas.openxmlformats.org/officeDocument/2006/relationships/vmlDrawing" Target="../drawings/vmlDrawing11.v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__________Microsoft_Office_Excel14.xls"/></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edu.tatar.ru/vahit/page2215.htm/read-news/3170939"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edu.tatar.ru/vahit/page2215.htm/read-news/3253968"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edu.tatar.ru/vahit/page2215.htm/read-news/3253973" TargetMode="External"/><Relationship Id="rId5" Type="http://schemas.openxmlformats.org/officeDocument/2006/relationships/image" Target="../media/image29.jpeg"/><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png"/><Relationship Id="rId7"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hyperlink" Target="https://edu.tatar.ru/vahit/page2215.htm/read-news/3081674" TargetMode="External"/><Relationship Id="rId10" Type="http://schemas.openxmlformats.org/officeDocument/2006/relationships/image" Target="../media/image36.jpeg"/><Relationship Id="rId4" Type="http://schemas.openxmlformats.org/officeDocument/2006/relationships/image" Target="../media/image31.jpeg"/><Relationship Id="rId9" Type="http://schemas.openxmlformats.org/officeDocument/2006/relationships/image" Target="../media/image35.jpeg"/></Relationships>
</file>

<file path=ppt/slides/_rels/slide39.xml.rels><?xml version="1.0" encoding="UTF-8" standalone="yes"?>
<Relationships xmlns="http://schemas.openxmlformats.org/package/2006/relationships"><Relationship Id="rId3" Type="http://schemas.openxmlformats.org/officeDocument/2006/relationships/hyperlink" Target="https://edu.tatar.ru/vahit/page2215.htm/read-news/3041801"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__________Microsoft_Office_Excel1.xls"/></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edu.tatar.ru/vahit/page2215.htm/read-news/3002434"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2.png"/><Relationship Id="rId7"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__________Microsoft_Office_Excel2.xls"/></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54.xml.rels><?xml version="1.0" encoding="UTF-8" standalone="yes"?>
<Relationships xmlns="http://schemas.openxmlformats.org/package/2006/relationships"><Relationship Id="rId8" Type="http://schemas.openxmlformats.org/officeDocument/2006/relationships/image" Target="../media/image55.jpeg"/><Relationship Id="rId13" Type="http://schemas.openxmlformats.org/officeDocument/2006/relationships/image" Target="../media/image20.png"/><Relationship Id="rId3" Type="http://schemas.openxmlformats.org/officeDocument/2006/relationships/image" Target="../media/image50.jpeg"/><Relationship Id="rId7" Type="http://schemas.openxmlformats.org/officeDocument/2006/relationships/image" Target="../media/image54.jpeg"/><Relationship Id="rId12" Type="http://schemas.openxmlformats.org/officeDocument/2006/relationships/image" Target="../media/image19.png"/><Relationship Id="rId2" Type="http://schemas.openxmlformats.org/officeDocument/2006/relationships/image" Target="../media/image49.jpeg"/><Relationship Id="rId1" Type="http://schemas.openxmlformats.org/officeDocument/2006/relationships/slideLayout" Target="../slideLayouts/slideLayout6.xml"/><Relationship Id="rId6" Type="http://schemas.openxmlformats.org/officeDocument/2006/relationships/image" Target="../media/image53.jpeg"/><Relationship Id="rId11" Type="http://schemas.openxmlformats.org/officeDocument/2006/relationships/image" Target="../media/image58.jpe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png"/><Relationship Id="rId9" Type="http://schemas.openxmlformats.org/officeDocument/2006/relationships/image" Target="../media/image56.jpeg"/></Relationships>
</file>

<file path=ppt/slides/_rels/slide55.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20.png"/><Relationship Id="rId7" Type="http://schemas.openxmlformats.org/officeDocument/2006/relationships/image" Target="../media/image62.jpeg"/><Relationship Id="rId12" Type="http://schemas.openxmlformats.org/officeDocument/2006/relationships/image" Target="../media/image67.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1.jpeg"/><Relationship Id="rId11" Type="http://schemas.openxmlformats.org/officeDocument/2006/relationships/image" Target="../media/image66.jpe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59.jpeg"/><Relationship Id="rId9" Type="http://schemas.openxmlformats.org/officeDocument/2006/relationships/image" Target="../media/image64.jpeg"/></Relationships>
</file>

<file path=ppt/slides/_rels/slide56.xml.rels><?xml version="1.0" encoding="UTF-8" standalone="yes"?>
<Relationships xmlns="http://schemas.openxmlformats.org/package/2006/relationships"><Relationship Id="rId8" Type="http://schemas.openxmlformats.org/officeDocument/2006/relationships/image" Target="../media/image71.jpeg"/><Relationship Id="rId13" Type="http://schemas.openxmlformats.org/officeDocument/2006/relationships/image" Target="../media/image76.jpeg"/><Relationship Id="rId3" Type="http://schemas.openxmlformats.org/officeDocument/2006/relationships/image" Target="../media/image20.png"/><Relationship Id="rId7" Type="http://schemas.openxmlformats.org/officeDocument/2006/relationships/image" Target="../media/image70.jpeg"/><Relationship Id="rId12" Type="http://schemas.openxmlformats.org/officeDocument/2006/relationships/image" Target="../media/image75.jpeg"/><Relationship Id="rId2" Type="http://schemas.openxmlformats.org/officeDocument/2006/relationships/image" Target="../media/image19.png"/><Relationship Id="rId16" Type="http://schemas.openxmlformats.org/officeDocument/2006/relationships/image" Target="../media/image79.jpeg"/><Relationship Id="rId1" Type="http://schemas.openxmlformats.org/officeDocument/2006/relationships/slideLayout" Target="../slideLayouts/slideLayout2.xml"/><Relationship Id="rId6" Type="http://schemas.openxmlformats.org/officeDocument/2006/relationships/image" Target="../media/image69.jpeg"/><Relationship Id="rId11" Type="http://schemas.openxmlformats.org/officeDocument/2006/relationships/image" Target="../media/image74.jpeg"/><Relationship Id="rId5" Type="http://schemas.openxmlformats.org/officeDocument/2006/relationships/image" Target="../media/image47.png"/><Relationship Id="rId15" Type="http://schemas.openxmlformats.org/officeDocument/2006/relationships/image" Target="../media/image78.jpeg"/><Relationship Id="rId10" Type="http://schemas.openxmlformats.org/officeDocument/2006/relationships/image" Target="../media/image73.jpeg"/><Relationship Id="rId4" Type="http://schemas.openxmlformats.org/officeDocument/2006/relationships/image" Target="../media/image68.png"/><Relationship Id="rId9" Type="http://schemas.openxmlformats.org/officeDocument/2006/relationships/image" Target="../media/image72.jpeg"/><Relationship Id="rId14" Type="http://schemas.openxmlformats.org/officeDocument/2006/relationships/image" Target="../media/image77.jpeg"/></Relationships>
</file>

<file path=ppt/slides/_rels/slide57.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89.jpeg"/><Relationship Id="rId18" Type="http://schemas.openxmlformats.org/officeDocument/2006/relationships/image" Target="../media/image93.jpeg"/><Relationship Id="rId3" Type="http://schemas.openxmlformats.org/officeDocument/2006/relationships/image" Target="../media/image20.png"/><Relationship Id="rId21" Type="http://schemas.openxmlformats.org/officeDocument/2006/relationships/image" Target="../media/image96.jpeg"/><Relationship Id="rId7" Type="http://schemas.openxmlformats.org/officeDocument/2006/relationships/image" Target="../media/image83.jpeg"/><Relationship Id="rId12" Type="http://schemas.openxmlformats.org/officeDocument/2006/relationships/image" Target="../media/image88.jpeg"/><Relationship Id="rId17" Type="http://schemas.openxmlformats.org/officeDocument/2006/relationships/image" Target="../media/image27.jpeg"/><Relationship Id="rId2" Type="http://schemas.openxmlformats.org/officeDocument/2006/relationships/image" Target="../media/image19.png"/><Relationship Id="rId16" Type="http://schemas.openxmlformats.org/officeDocument/2006/relationships/image" Target="../media/image92.jpeg"/><Relationship Id="rId20" Type="http://schemas.openxmlformats.org/officeDocument/2006/relationships/image" Target="../media/image95.jpeg"/><Relationship Id="rId1" Type="http://schemas.openxmlformats.org/officeDocument/2006/relationships/slideLayout" Target="../slideLayouts/slideLayout2.xml"/><Relationship Id="rId6" Type="http://schemas.openxmlformats.org/officeDocument/2006/relationships/image" Target="../media/image82.jpeg"/><Relationship Id="rId11" Type="http://schemas.openxmlformats.org/officeDocument/2006/relationships/image" Target="../media/image87.jpeg"/><Relationship Id="rId5" Type="http://schemas.openxmlformats.org/officeDocument/2006/relationships/image" Target="../media/image81.jpeg"/><Relationship Id="rId15" Type="http://schemas.openxmlformats.org/officeDocument/2006/relationships/image" Target="../media/image91.jpeg"/><Relationship Id="rId23" Type="http://schemas.openxmlformats.org/officeDocument/2006/relationships/image" Target="../media/image98.jpeg"/><Relationship Id="rId10" Type="http://schemas.openxmlformats.org/officeDocument/2006/relationships/image" Target="../media/image86.jpeg"/><Relationship Id="rId19" Type="http://schemas.openxmlformats.org/officeDocument/2006/relationships/image" Target="../media/image94.jpeg"/><Relationship Id="rId4" Type="http://schemas.openxmlformats.org/officeDocument/2006/relationships/image" Target="../media/image80.jpeg"/><Relationship Id="rId9" Type="http://schemas.openxmlformats.org/officeDocument/2006/relationships/image" Target="../media/image85.jpeg"/><Relationship Id="rId14" Type="http://schemas.openxmlformats.org/officeDocument/2006/relationships/image" Target="../media/image90.jpeg"/><Relationship Id="rId22" Type="http://schemas.openxmlformats.org/officeDocument/2006/relationships/image" Target="../media/image97.jpeg"/></Relationships>
</file>

<file path=ppt/slides/_rels/slide58.xml.rels><?xml version="1.0" encoding="UTF-8" standalone="yes"?>
<Relationships xmlns="http://schemas.openxmlformats.org/package/2006/relationships"><Relationship Id="rId8" Type="http://schemas.openxmlformats.org/officeDocument/2006/relationships/image" Target="../media/image102.jpeg"/><Relationship Id="rId13" Type="http://schemas.openxmlformats.org/officeDocument/2006/relationships/image" Target="../media/image107.jpeg"/><Relationship Id="rId18" Type="http://schemas.openxmlformats.org/officeDocument/2006/relationships/image" Target="../media/image112.jpeg"/><Relationship Id="rId3" Type="http://schemas.openxmlformats.org/officeDocument/2006/relationships/image" Target="../media/image99.jpeg"/><Relationship Id="rId7" Type="http://schemas.openxmlformats.org/officeDocument/2006/relationships/image" Target="../media/image101.jpeg"/><Relationship Id="rId12" Type="http://schemas.openxmlformats.org/officeDocument/2006/relationships/image" Target="../media/image106.jpeg"/><Relationship Id="rId17" Type="http://schemas.openxmlformats.org/officeDocument/2006/relationships/image" Target="../media/image111.jpeg"/><Relationship Id="rId2" Type="http://schemas.openxmlformats.org/officeDocument/2006/relationships/notesSlide" Target="../notesSlides/notesSlide6.xml"/><Relationship Id="rId16" Type="http://schemas.openxmlformats.org/officeDocument/2006/relationships/image" Target="../media/image110.jpeg"/><Relationship Id="rId1" Type="http://schemas.openxmlformats.org/officeDocument/2006/relationships/slideLayout" Target="../slideLayouts/slideLayout2.xml"/><Relationship Id="rId6" Type="http://schemas.openxmlformats.org/officeDocument/2006/relationships/image" Target="../media/image100.jpeg"/><Relationship Id="rId11" Type="http://schemas.openxmlformats.org/officeDocument/2006/relationships/image" Target="../media/image105.png"/><Relationship Id="rId5" Type="http://schemas.openxmlformats.org/officeDocument/2006/relationships/image" Target="../media/image20.png"/><Relationship Id="rId15" Type="http://schemas.openxmlformats.org/officeDocument/2006/relationships/image" Target="../media/image109.jpeg"/><Relationship Id="rId10" Type="http://schemas.openxmlformats.org/officeDocument/2006/relationships/image" Target="../media/image104.jpeg"/><Relationship Id="rId4" Type="http://schemas.openxmlformats.org/officeDocument/2006/relationships/image" Target="../media/image19.png"/><Relationship Id="rId9" Type="http://schemas.openxmlformats.org/officeDocument/2006/relationships/image" Target="../media/image103.jpeg"/><Relationship Id="rId14" Type="http://schemas.openxmlformats.org/officeDocument/2006/relationships/image" Target="../media/image108.jpeg"/></Relationships>
</file>

<file path=ppt/slides/_rels/slide59.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3" Type="http://schemas.openxmlformats.org/officeDocument/2006/relationships/image" Target="../media/image113.jpeg"/><Relationship Id="rId7" Type="http://schemas.openxmlformats.org/officeDocument/2006/relationships/image" Target="../media/image117.png"/><Relationship Id="rId12" Type="http://schemas.openxmlformats.org/officeDocument/2006/relationships/image" Target="../media/image122.png"/><Relationship Id="rId17" Type="http://schemas.openxmlformats.org/officeDocument/2006/relationships/image" Target="../media/image20.png"/><Relationship Id="rId2" Type="http://schemas.openxmlformats.org/officeDocument/2006/relationships/notesSlide" Target="../notesSlides/notesSlide7.xml"/><Relationship Id="rId16"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116.png"/><Relationship Id="rId11" Type="http://schemas.openxmlformats.org/officeDocument/2006/relationships/image" Target="../media/image121.png"/><Relationship Id="rId5" Type="http://schemas.openxmlformats.org/officeDocument/2006/relationships/image" Target="../media/image115.jpeg"/><Relationship Id="rId15" Type="http://schemas.openxmlformats.org/officeDocument/2006/relationships/image" Target="../media/image125.png"/><Relationship Id="rId10" Type="http://schemas.openxmlformats.org/officeDocument/2006/relationships/image" Target="../media/image120.png"/><Relationship Id="rId4" Type="http://schemas.openxmlformats.org/officeDocument/2006/relationships/image" Target="../media/image114.jpeg"/><Relationship Id="rId9" Type="http://schemas.openxmlformats.org/officeDocument/2006/relationships/image" Target="../media/image119.png"/><Relationship Id="rId14" Type="http://schemas.openxmlformats.org/officeDocument/2006/relationships/image" Target="../media/image12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20.png"/><Relationship Id="rId7" Type="http://schemas.openxmlformats.org/officeDocument/2006/relationships/image" Target="../media/image129.jpeg"/><Relationship Id="rId12" Type="http://schemas.openxmlformats.org/officeDocument/2006/relationships/image" Target="../media/image134.jpe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128.jpeg"/><Relationship Id="rId11" Type="http://schemas.openxmlformats.org/officeDocument/2006/relationships/image" Target="../media/image133.jpeg"/><Relationship Id="rId5" Type="http://schemas.openxmlformats.org/officeDocument/2006/relationships/image" Target="../media/image127.jpeg"/><Relationship Id="rId10" Type="http://schemas.openxmlformats.org/officeDocument/2006/relationships/image" Target="../media/image132.jpeg"/><Relationship Id="rId4" Type="http://schemas.openxmlformats.org/officeDocument/2006/relationships/image" Target="../media/image126.jpeg"/><Relationship Id="rId9" Type="http://schemas.openxmlformats.org/officeDocument/2006/relationships/image" Target="../media/image131.jpeg"/></Relationships>
</file>

<file path=ppt/slides/_rels/slide61.xml.rels><?xml version="1.0" encoding="UTF-8" standalone="yes"?>
<Relationships xmlns="http://schemas.openxmlformats.org/package/2006/relationships"><Relationship Id="rId8" Type="http://schemas.openxmlformats.org/officeDocument/2006/relationships/hyperlink" Target="https://edu.tatar.ru/vahit/page2215.htm/read-news/3148573" TargetMode="External"/><Relationship Id="rId13" Type="http://schemas.openxmlformats.org/officeDocument/2006/relationships/image" Target="../media/image37.jpeg"/><Relationship Id="rId3" Type="http://schemas.openxmlformats.org/officeDocument/2006/relationships/image" Target="../media/image135.jpeg"/><Relationship Id="rId7" Type="http://schemas.openxmlformats.org/officeDocument/2006/relationships/image" Target="../media/image138.jpeg"/><Relationship Id="rId12" Type="http://schemas.openxmlformats.org/officeDocument/2006/relationships/image" Target="../media/image142.jpeg"/><Relationship Id="rId2" Type="http://schemas.openxmlformats.org/officeDocument/2006/relationships/notesSlide" Target="../notesSlides/notesSlide8.xml"/><Relationship Id="rId16" Type="http://schemas.openxmlformats.org/officeDocument/2006/relationships/image" Target="../media/image143.jpeg"/><Relationship Id="rId1" Type="http://schemas.openxmlformats.org/officeDocument/2006/relationships/slideLayout" Target="../slideLayouts/slideLayout4.xml"/><Relationship Id="rId6" Type="http://schemas.openxmlformats.org/officeDocument/2006/relationships/hyperlink" Target="https://edu.tatar.ru/vahit/page2215.htm/read-news/3076516" TargetMode="External"/><Relationship Id="rId11" Type="http://schemas.openxmlformats.org/officeDocument/2006/relationships/image" Target="../media/image141.jpeg"/><Relationship Id="rId5" Type="http://schemas.openxmlformats.org/officeDocument/2006/relationships/image" Target="../media/image137.jpeg"/><Relationship Id="rId15" Type="http://schemas.openxmlformats.org/officeDocument/2006/relationships/image" Target="../media/image20.png"/><Relationship Id="rId10" Type="http://schemas.openxmlformats.org/officeDocument/2006/relationships/image" Target="../media/image140.jpeg"/><Relationship Id="rId4" Type="http://schemas.openxmlformats.org/officeDocument/2006/relationships/image" Target="../media/image136.jpeg"/><Relationship Id="rId9" Type="http://schemas.openxmlformats.org/officeDocument/2006/relationships/image" Target="../media/image139.jpeg"/><Relationship Id="rId14" Type="http://schemas.openxmlformats.org/officeDocument/2006/relationships/image" Target="../media/image19.png"/></Relationships>
</file>

<file path=ppt/slides/_rels/slide62.xml.rels><?xml version="1.0" encoding="UTF-8" standalone="yes"?>
<Relationships xmlns="http://schemas.openxmlformats.org/package/2006/relationships"><Relationship Id="rId8" Type="http://schemas.openxmlformats.org/officeDocument/2006/relationships/image" Target="../media/image149.jpeg"/><Relationship Id="rId13" Type="http://schemas.openxmlformats.org/officeDocument/2006/relationships/image" Target="../media/image154.png"/><Relationship Id="rId3" Type="http://schemas.openxmlformats.org/officeDocument/2006/relationships/image" Target="../media/image144.jpeg"/><Relationship Id="rId7" Type="http://schemas.openxmlformats.org/officeDocument/2006/relationships/image" Target="../media/image148.png"/><Relationship Id="rId12" Type="http://schemas.openxmlformats.org/officeDocument/2006/relationships/image" Target="../media/image153.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47.jpeg"/><Relationship Id="rId11" Type="http://schemas.openxmlformats.org/officeDocument/2006/relationships/image" Target="../media/image152.png"/><Relationship Id="rId5" Type="http://schemas.openxmlformats.org/officeDocument/2006/relationships/image" Target="../media/image146.jpeg"/><Relationship Id="rId15" Type="http://schemas.openxmlformats.org/officeDocument/2006/relationships/image" Target="../media/image20.png"/><Relationship Id="rId10" Type="http://schemas.openxmlformats.org/officeDocument/2006/relationships/image" Target="../media/image151.png"/><Relationship Id="rId4" Type="http://schemas.openxmlformats.org/officeDocument/2006/relationships/image" Target="../media/image145.jpeg"/><Relationship Id="rId9" Type="http://schemas.openxmlformats.org/officeDocument/2006/relationships/image" Target="../media/image150.png"/><Relationship Id="rId14" Type="http://schemas.openxmlformats.org/officeDocument/2006/relationships/image" Target="../media/image19.png"/></Relationships>
</file>

<file path=ppt/slides/_rels/slide63.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6.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7.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diagramLayout" Target="../diagrams/layout1.xml"/><Relationship Id="rId7" Type="http://schemas.openxmlformats.org/officeDocument/2006/relationships/image" Target="../media/image16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8.png"/><Relationship Id="rId4" Type="http://schemas.openxmlformats.org/officeDocument/2006/relationships/diagramQuickStyle" Target="../diagrams/quickStyle1.xml"/><Relationship Id="rId9" Type="http://schemas.openxmlformats.org/officeDocument/2006/relationships/image" Target="../media/image163.png"/></Relationships>
</file>

<file path=ppt/slides/_rels/slide68.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9.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6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63.png"/><Relationship Id="rId4" Type="http://schemas.openxmlformats.org/officeDocument/2006/relationships/image" Target="../media/image162.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diagramLayout" Target="../diagrams/layout2.xml"/><Relationship Id="rId7" Type="http://schemas.openxmlformats.org/officeDocument/2006/relationships/image" Target="../media/image16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8.png"/></Relationships>
</file>

<file path=ppt/slides/_rels/slide71.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diagramLayout" Target="../diagrams/layout3.xml"/><Relationship Id="rId7" Type="http://schemas.openxmlformats.org/officeDocument/2006/relationships/image" Target="../media/image16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8.png"/></Relationships>
</file>

<file path=ppt/slides/_rels/slide72.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diagramLayout" Target="../diagrams/layout4.xml"/><Relationship Id="rId7" Type="http://schemas.openxmlformats.org/officeDocument/2006/relationships/image" Target="../media/image16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8.png"/></Relationships>
</file>

<file path=ppt/slides/_rels/slide73.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diagramLayout" Target="../diagrams/layout5.xml"/><Relationship Id="rId7" Type="http://schemas.openxmlformats.org/officeDocument/2006/relationships/image" Target="../media/image16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8.png"/></Relationships>
</file>

<file path=ppt/slides/_rels/slide74.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63.png"/></Relationships>
</file>

<file path=ppt/slides/_rels/slide7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7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4.jpeg"/><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Рисунок 4"/>
          <p:cNvPicPr>
            <a:picLocks noChangeAspect="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15363" name="Номер слайда 3"/>
          <p:cNvSpPr>
            <a:spLocks noGrp="1"/>
          </p:cNvSpPr>
          <p:nvPr>
            <p:ph type="sldNum" sz="quarter" idx="12"/>
          </p:nvPr>
        </p:nvSpPr>
        <p:spPr bwMode="auto">
          <a:noFill/>
          <a:ln>
            <a:miter lim="800000"/>
            <a:headEnd/>
            <a:tailEnd/>
          </a:ln>
        </p:spPr>
        <p:txBody>
          <a:bodyPr/>
          <a:lstStyle/>
          <a:p>
            <a:fld id="{8E3018A7-F45A-40C1-8322-B4BBC824052A}" type="slidenum">
              <a:rPr lang="ru-RU" altLang="ru-RU" smtClean="0"/>
              <a:pPr/>
              <a:t>1</a:t>
            </a:fld>
            <a:endParaRPr lang="ru-RU" altLang="ru-RU" smtClean="0"/>
          </a:p>
        </p:txBody>
      </p:sp>
      <p:sp>
        <p:nvSpPr>
          <p:cNvPr id="15364" name="Объект 3"/>
          <p:cNvSpPr>
            <a:spLocks noGrp="1"/>
          </p:cNvSpPr>
          <p:nvPr>
            <p:ph idx="1"/>
          </p:nvPr>
        </p:nvSpPr>
        <p:spPr>
          <a:xfrm>
            <a:off x="1187450" y="1200150"/>
            <a:ext cx="7499350" cy="3394075"/>
          </a:xfrm>
        </p:spPr>
        <p:txBody>
          <a:bodyPr/>
          <a:lstStyle/>
          <a:p>
            <a:r>
              <a:rPr lang="ru-RU" smtClean="0"/>
              <a:t>            Публичный доклад</a:t>
            </a:r>
          </a:p>
          <a:p>
            <a:r>
              <a:rPr lang="ru-RU" smtClean="0"/>
              <a:t>«</a:t>
            </a:r>
            <a:r>
              <a:rPr lang="ru-RU" b="1" smtClean="0"/>
              <a:t>Педагогический дизайн актуального образования в лицее»</a:t>
            </a:r>
          </a:p>
          <a:p>
            <a:r>
              <a:rPr lang="ru-RU" smtClean="0"/>
              <a:t>   0тчет о работе за 2022-2023 уч.год</a:t>
            </a:r>
          </a:p>
        </p:txBody>
      </p:sp>
      <p:sp>
        <p:nvSpPr>
          <p:cNvPr id="15365" name="Прямоугольник 1"/>
          <p:cNvSpPr>
            <a:spLocks noChangeArrowheads="1"/>
          </p:cNvSpPr>
          <p:nvPr/>
        </p:nvSpPr>
        <p:spPr bwMode="auto">
          <a:xfrm>
            <a:off x="971550" y="298450"/>
            <a:ext cx="184150" cy="523875"/>
          </a:xfrm>
          <a:prstGeom prst="rect">
            <a:avLst/>
          </a:prstGeom>
          <a:noFill/>
          <a:ln w="9525">
            <a:noFill/>
            <a:miter lim="800000"/>
            <a:headEnd/>
            <a:tailEnd/>
          </a:ln>
        </p:spPr>
        <p:txBody>
          <a:bodyPr wrap="none">
            <a:spAutoFit/>
          </a:bodyPr>
          <a:lstStyle/>
          <a:p>
            <a:pPr eaLnBrk="1" hangingPunct="1"/>
            <a:endParaRPr lang="ru-RU" sz="2800" b="1">
              <a:solidFill>
                <a:srgbClr val="006600"/>
              </a:solidFill>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Заголовок 1"/>
          <p:cNvSpPr>
            <a:spLocks noGrp="1"/>
          </p:cNvSpPr>
          <p:nvPr>
            <p:ph type="title"/>
          </p:nvPr>
        </p:nvSpPr>
        <p:spPr>
          <a:xfrm>
            <a:off x="746125" y="101600"/>
            <a:ext cx="7543800" cy="409575"/>
          </a:xfrm>
        </p:spPr>
        <p:txBody>
          <a:bodyPr anchor="t"/>
          <a:lstStyle/>
          <a:p>
            <a:pPr eaLnBrk="1" hangingPunct="1"/>
            <a:r>
              <a:rPr lang="ru-RU" altLang="ru-RU" sz="2400" smtClean="0">
                <a:latin typeface="Times New Roman" pitchFamily="18" charset="0"/>
                <a:ea typeface="Calibri" pitchFamily="34" charset="0"/>
                <a:cs typeface="Calibri" pitchFamily="34" charset="0"/>
              </a:rPr>
              <a:t>Уровень основного общего образования.</a:t>
            </a:r>
            <a:br>
              <a:rPr lang="ru-RU" altLang="ru-RU" sz="2400" smtClean="0">
                <a:latin typeface="Times New Roman" pitchFamily="18" charset="0"/>
                <a:ea typeface="Calibri" pitchFamily="34" charset="0"/>
                <a:cs typeface="Calibri" pitchFamily="34" charset="0"/>
              </a:rPr>
            </a:br>
            <a:endParaRPr lang="ru-RU" altLang="ru-RU" sz="2400" smtClean="0"/>
          </a:p>
        </p:txBody>
      </p:sp>
      <p:sp>
        <p:nvSpPr>
          <p:cNvPr id="3077" name="TextBox 4"/>
          <p:cNvSpPr txBox="1">
            <a:spLocks noChangeArrowheads="1"/>
          </p:cNvSpPr>
          <p:nvPr/>
        </p:nvSpPr>
        <p:spPr bwMode="auto">
          <a:xfrm>
            <a:off x="282575" y="560388"/>
            <a:ext cx="8470900" cy="1176337"/>
          </a:xfrm>
          <a:prstGeom prst="rect">
            <a:avLst/>
          </a:prstGeom>
          <a:solidFill>
            <a:schemeClr val="bg1"/>
          </a:solidFill>
          <a:ln w="9525">
            <a:noFill/>
            <a:miter lim="800000"/>
            <a:headEnd/>
            <a:tailEnd/>
          </a:ln>
        </p:spPr>
        <p:txBody>
          <a:bodyPr lIns="68580" tIns="34290" rIns="68580" bIns="34290">
            <a:spAutoFit/>
          </a:bodyPr>
          <a:lstStyle/>
          <a:p>
            <a:pPr algn="ctr" eaLnBrk="1" hangingPunct="1"/>
            <a:r>
              <a:rPr lang="ru-RU" altLang="ru-RU">
                <a:latin typeface="Times New Roman" pitchFamily="18" charset="0"/>
                <a:ea typeface="Calibri" pitchFamily="34" charset="0"/>
                <a:cs typeface="Calibri" pitchFamily="34" charset="0"/>
              </a:rPr>
              <a:t>На уровне основного общего образования обучалось 16 классов, окончило учебный год 424 человек, из них: отличников – 26, ударников – 206, троечников – 189, неуспевающих – 3 человека</a:t>
            </a:r>
            <a:endParaRPr lang="en-US" altLang="ru-RU">
              <a:latin typeface="Times New Roman" pitchFamily="18" charset="0"/>
              <a:ea typeface="Calibri" pitchFamily="34" charset="0"/>
              <a:cs typeface="Calibri" pitchFamily="34" charset="0"/>
            </a:endParaRPr>
          </a:p>
          <a:p>
            <a:pPr algn="ctr" eaLnBrk="1" hangingPunct="1">
              <a:spcAft>
                <a:spcPts val="750"/>
              </a:spcAft>
            </a:pPr>
            <a:r>
              <a:rPr lang="ru-RU" altLang="ru-RU" b="1">
                <a:latin typeface="Times New Roman" pitchFamily="18" charset="0"/>
                <a:ea typeface="Calibri" pitchFamily="34" charset="0"/>
                <a:cs typeface="Calibri" pitchFamily="34" charset="0"/>
              </a:rPr>
              <a:t>Успеваемость – 99,3%,   качество – 54,7%.</a:t>
            </a:r>
            <a:endParaRPr lang="ru-RU" altLang="ru-RU">
              <a:latin typeface="Times New Roman" pitchFamily="18" charset="0"/>
              <a:ea typeface="Calibri" pitchFamily="34" charset="0"/>
              <a:cs typeface="Calibri" pitchFamily="34" charset="0"/>
            </a:endParaRPr>
          </a:p>
        </p:txBody>
      </p:sp>
      <p:graphicFrame>
        <p:nvGraphicFramePr>
          <p:cNvPr id="3074" name="Диаграмма 7"/>
          <p:cNvGraphicFramePr>
            <a:graphicFrameLocks/>
          </p:cNvGraphicFramePr>
          <p:nvPr/>
        </p:nvGraphicFramePr>
        <p:xfrm>
          <a:off x="0" y="1458913"/>
          <a:ext cx="4995863" cy="3146425"/>
        </p:xfrm>
        <a:graphic>
          <a:graphicData uri="http://schemas.openxmlformats.org/presentationml/2006/ole">
            <p:oleObj spid="_x0000_s3074" name="Chart" r:id="rId3" imgW="6663506" imgH="4200508" progId="Excel.Chart.8">
              <p:embed/>
            </p:oleObj>
          </a:graphicData>
        </a:graphic>
      </p:graphicFrame>
      <p:graphicFrame>
        <p:nvGraphicFramePr>
          <p:cNvPr id="3075" name="Диаграмма 10"/>
          <p:cNvGraphicFramePr>
            <a:graphicFrameLocks/>
          </p:cNvGraphicFramePr>
          <p:nvPr/>
        </p:nvGraphicFramePr>
        <p:xfrm>
          <a:off x="5040313" y="1301750"/>
          <a:ext cx="3959225" cy="3086100"/>
        </p:xfrm>
        <a:graphic>
          <a:graphicData uri="http://schemas.openxmlformats.org/presentationml/2006/ole">
            <p:oleObj spid="_x0000_s3075" name="Chart" r:id="rId4" imgW="5285690" imgH="4121253" progId="Excel.Chart.8">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Диаграмма 3"/>
          <p:cNvGraphicFramePr>
            <a:graphicFrameLocks/>
          </p:cNvGraphicFramePr>
          <p:nvPr/>
        </p:nvGraphicFramePr>
        <p:xfrm>
          <a:off x="1165225" y="9525"/>
          <a:ext cx="6705600" cy="4735513"/>
        </p:xfrm>
        <a:graphic>
          <a:graphicData uri="http://schemas.openxmlformats.org/presentationml/2006/ole">
            <p:oleObj spid="_x0000_s4098" name="Chart" r:id="rId3" imgW="8949704" imgH="6322100" progId="Excel.Chart.8">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Диаграмма 3"/>
          <p:cNvGraphicFramePr>
            <a:graphicFrameLocks/>
          </p:cNvGraphicFramePr>
          <p:nvPr/>
        </p:nvGraphicFramePr>
        <p:xfrm>
          <a:off x="1227138" y="-38100"/>
          <a:ext cx="6529387" cy="4754563"/>
        </p:xfrm>
        <a:graphic>
          <a:graphicData uri="http://schemas.openxmlformats.org/presentationml/2006/ole">
            <p:oleObj spid="_x0000_s5122" name="Chart" r:id="rId3" imgW="8711939" imgH="6346486" progId="Excel.Chart.8">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2"/>
          <p:cNvSpPr txBox="1">
            <a:spLocks noChangeArrowheads="1"/>
          </p:cNvSpPr>
          <p:nvPr/>
        </p:nvSpPr>
        <p:spPr bwMode="auto">
          <a:xfrm>
            <a:off x="384175" y="-76200"/>
            <a:ext cx="8520113" cy="484188"/>
          </a:xfrm>
          <a:prstGeom prst="rect">
            <a:avLst/>
          </a:prstGeom>
          <a:noFill/>
          <a:ln w="9525">
            <a:noFill/>
            <a:miter lim="800000"/>
            <a:headEnd/>
            <a:tailEnd/>
          </a:ln>
        </p:spPr>
        <p:txBody>
          <a:bodyPr lIns="68580" tIns="34290" rIns="68580" bIns="34290">
            <a:spAutoFit/>
          </a:bodyPr>
          <a:lstStyle/>
          <a:p>
            <a:pPr algn="ctr" eaLnBrk="1" hangingPunct="1">
              <a:lnSpc>
                <a:spcPct val="150000"/>
              </a:lnSpc>
              <a:spcAft>
                <a:spcPts val="750"/>
              </a:spcAft>
            </a:pPr>
            <a:r>
              <a:rPr lang="ru-RU" altLang="ru-RU" b="1">
                <a:ea typeface="Calibri" pitchFamily="34" charset="0"/>
                <a:cs typeface="Times New Roman" pitchFamily="18" charset="0"/>
              </a:rPr>
              <a:t>Сравнительная таблица качества по 5 – 9 классам за 3 года  2021 – 2023г</a:t>
            </a:r>
            <a:r>
              <a:rPr lang="ru-RU" altLang="ru-RU" b="1">
                <a:latin typeface="Times New Roman" pitchFamily="18" charset="0"/>
                <a:ea typeface="Calibri" pitchFamily="34" charset="0"/>
                <a:cs typeface="Times New Roman" pitchFamily="18" charset="0"/>
              </a:rPr>
              <a:t>.</a:t>
            </a:r>
            <a:endParaRPr lang="ru-RU" altLang="ru-RU">
              <a:latin typeface="Times New Roman" pitchFamily="18" charset="0"/>
              <a:ea typeface="Calibri" pitchFamily="34" charset="0"/>
              <a:cs typeface="Times New Roman" pitchFamily="18" charset="0"/>
            </a:endParaRPr>
          </a:p>
        </p:txBody>
      </p:sp>
      <p:graphicFrame>
        <p:nvGraphicFramePr>
          <p:cNvPr id="2" name="Таблица 1"/>
          <p:cNvGraphicFramePr>
            <a:graphicFrameLocks noGrp="1"/>
          </p:cNvGraphicFramePr>
          <p:nvPr/>
        </p:nvGraphicFramePr>
        <p:xfrm>
          <a:off x="306388" y="363538"/>
          <a:ext cx="8389144" cy="5097802"/>
        </p:xfrm>
        <a:graphic>
          <a:graphicData uri="http://schemas.openxmlformats.org/drawingml/2006/table">
            <a:tbl>
              <a:tblPr firstRow="1" firstCol="1" bandRow="1">
                <a:tableStyleId>{69CF1AB2-1976-4502-BF36-3FF5EA218861}</a:tableStyleId>
              </a:tblPr>
              <a:tblGrid>
                <a:gridCol w="826336"/>
                <a:gridCol w="1460517"/>
                <a:gridCol w="1220975"/>
                <a:gridCol w="1099480"/>
                <a:gridCol w="2321319"/>
                <a:gridCol w="1460517"/>
              </a:tblGrid>
              <a:tr h="347991">
                <a:tc>
                  <a:txBody>
                    <a:bodyPr/>
                    <a:lstStyle/>
                    <a:p>
                      <a:pPr>
                        <a:lnSpc>
                          <a:spcPct val="150000"/>
                        </a:lnSpc>
                        <a:spcAft>
                          <a:spcPts val="1000"/>
                        </a:spcAft>
                      </a:pPr>
                      <a:r>
                        <a:rPr lang="ru-RU" sz="1100">
                          <a:effectLst/>
                        </a:rPr>
                        <a:t>классы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2020 – 2021г.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2021 – 2022г.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2022 - 2023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dirty="0">
                          <a:effectLst/>
                        </a:rPr>
                        <a:t>Динамика роста/снижен.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Уровень  качества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5а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78,6%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75%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+ 6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высокий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5б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53,6%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66,3%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53,6%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- 12,7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средний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5в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63,3%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72,4%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64,5%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- 7,9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средний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6а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88,9%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86,2%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57,1%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- 29,1 резкое снижение</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средний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575310">
                <a:tc>
                  <a:txBody>
                    <a:bodyPr/>
                    <a:lstStyle/>
                    <a:p>
                      <a:pPr>
                        <a:lnSpc>
                          <a:spcPct val="150000"/>
                        </a:lnSpc>
                        <a:spcAft>
                          <a:spcPts val="1000"/>
                        </a:spcAft>
                      </a:pPr>
                      <a:r>
                        <a:rPr lang="ru-RU" sz="1100">
                          <a:effectLst/>
                        </a:rPr>
                        <a:t>6б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67,9%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66,7%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31%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- 35,7 очень резкое</a:t>
                      </a:r>
                    </a:p>
                    <a:p>
                      <a:pPr>
                        <a:lnSpc>
                          <a:spcPct val="150000"/>
                        </a:lnSpc>
                        <a:spcAft>
                          <a:spcPts val="1000"/>
                        </a:spcAft>
                      </a:pPr>
                      <a:r>
                        <a:rPr lang="ru-RU" sz="1100">
                          <a:effectLst/>
                        </a:rPr>
                        <a:t>снижение</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очень низкий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6в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73,3%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55,6%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- 3,6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средний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347991">
                <a:tc>
                  <a:txBody>
                    <a:bodyPr/>
                    <a:lstStyle/>
                    <a:p>
                      <a:pPr>
                        <a:lnSpc>
                          <a:spcPct val="150000"/>
                        </a:lnSpc>
                        <a:spcAft>
                          <a:spcPts val="1000"/>
                        </a:spcAft>
                      </a:pPr>
                      <a:r>
                        <a:rPr lang="ru-RU" sz="1100">
                          <a:effectLst/>
                        </a:rPr>
                        <a:t>7а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78,6%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64,3%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83,3%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+ 19% значительное повышение</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высокий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7б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66,7%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+ 3,7%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средний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347991">
                <a:tc>
                  <a:txBody>
                    <a:bodyPr/>
                    <a:lstStyle/>
                    <a:p>
                      <a:pPr>
                        <a:lnSpc>
                          <a:spcPct val="150000"/>
                        </a:lnSpc>
                        <a:spcAft>
                          <a:spcPts val="1000"/>
                        </a:spcAft>
                      </a:pPr>
                      <a:r>
                        <a:rPr lang="ru-RU" sz="1100">
                          <a:effectLst/>
                        </a:rPr>
                        <a:t>7в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73,3%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64,3%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46,4%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- 17,9% резкое снижение</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низкий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8а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48,1%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42,3%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- 5,8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низкий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8б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57,7%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34,8%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27,3%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- 7,5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очень низкий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8в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65,4%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57,1%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42,9%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- 14,2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низкий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8с</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63,6%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56,5%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- 2,5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средний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9а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75%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72,7%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- 8,7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средний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dirty="0">
                          <a:effectLst/>
                        </a:rPr>
                        <a:t>9б</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74%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60%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- 4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средний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r h="240030">
                <a:tc>
                  <a:txBody>
                    <a:bodyPr/>
                    <a:lstStyle/>
                    <a:p>
                      <a:pPr>
                        <a:lnSpc>
                          <a:spcPct val="150000"/>
                        </a:lnSpc>
                        <a:spcAft>
                          <a:spcPts val="1000"/>
                        </a:spcAft>
                      </a:pPr>
                      <a:r>
                        <a:rPr lang="ru-RU" sz="1100">
                          <a:effectLst/>
                        </a:rPr>
                        <a:t>9в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54,2%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34,6%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50%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a:effectLst/>
                        </a:rPr>
                        <a:t> +15,4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c>
                  <a:txBody>
                    <a:bodyPr/>
                    <a:lstStyle/>
                    <a:p>
                      <a:pPr>
                        <a:lnSpc>
                          <a:spcPct val="150000"/>
                        </a:lnSpc>
                        <a:spcAft>
                          <a:spcPts val="1000"/>
                        </a:spcAft>
                      </a:pPr>
                      <a:r>
                        <a:rPr lang="ru-RU" sz="1100" dirty="0">
                          <a:effectLst/>
                        </a:rPr>
                        <a:t>средний</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384" marR="38384" marT="0" marB="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Box 2"/>
          <p:cNvSpPr txBox="1">
            <a:spLocks noChangeArrowheads="1"/>
          </p:cNvSpPr>
          <p:nvPr/>
        </p:nvSpPr>
        <p:spPr bwMode="auto">
          <a:xfrm>
            <a:off x="141288" y="0"/>
            <a:ext cx="8840787" cy="2362200"/>
          </a:xfrm>
          <a:prstGeom prst="rect">
            <a:avLst/>
          </a:prstGeom>
          <a:noFill/>
          <a:ln w="9525">
            <a:noFill/>
            <a:miter lim="800000"/>
            <a:headEnd/>
            <a:tailEnd/>
          </a:ln>
        </p:spPr>
        <p:txBody>
          <a:bodyPr lIns="68580" tIns="34290" rIns="68580" bIns="34290">
            <a:spAutoFit/>
          </a:bodyPr>
          <a:lstStyle/>
          <a:p>
            <a:pPr algn="ctr" eaLnBrk="1" hangingPunct="1">
              <a:lnSpc>
                <a:spcPct val="150000"/>
              </a:lnSpc>
              <a:spcAft>
                <a:spcPts val="450"/>
              </a:spcAft>
            </a:pPr>
            <a:r>
              <a:rPr lang="ru-RU" altLang="ru-RU">
                <a:latin typeface="Times New Roman" pitchFamily="18" charset="0"/>
                <a:ea typeface="Calibri" pitchFamily="34" charset="0"/>
                <a:cs typeface="Times New Roman" pitchFamily="18" charset="0"/>
              </a:rPr>
              <a:t> </a:t>
            </a:r>
            <a:r>
              <a:rPr lang="ru-RU" altLang="ru-RU" sz="2400" b="1">
                <a:latin typeface="Times New Roman" pitchFamily="18" charset="0"/>
                <a:ea typeface="Calibri" pitchFamily="34" charset="0"/>
                <a:cs typeface="Times New Roman" pitchFamily="18" charset="0"/>
              </a:rPr>
              <a:t>Уровень среднего общего образования</a:t>
            </a:r>
            <a:r>
              <a:rPr lang="ru-RU" altLang="ru-RU" sz="2400">
                <a:latin typeface="Times New Roman" pitchFamily="18" charset="0"/>
                <a:ea typeface="Calibri" pitchFamily="34" charset="0"/>
                <a:cs typeface="Times New Roman" pitchFamily="18" charset="0"/>
              </a:rPr>
              <a:t>.</a:t>
            </a:r>
            <a:endParaRPr lang="ru-RU" altLang="ru-RU" sz="2400">
              <a:ea typeface="Calibri" pitchFamily="34" charset="0"/>
              <a:cs typeface="Times New Roman" pitchFamily="18" charset="0"/>
            </a:endParaRPr>
          </a:p>
          <a:p>
            <a:pPr eaLnBrk="1" hangingPunct="1">
              <a:lnSpc>
                <a:spcPct val="150000"/>
              </a:lnSpc>
              <a:spcAft>
                <a:spcPts val="750"/>
              </a:spcAft>
            </a:pPr>
            <a:r>
              <a:rPr lang="ru-RU" altLang="ru-RU">
                <a:latin typeface="Times New Roman" pitchFamily="18" charset="0"/>
                <a:ea typeface="Calibri" pitchFamily="34" charset="0"/>
                <a:cs typeface="Times New Roman" pitchFamily="18" charset="0"/>
              </a:rPr>
              <a:t>На уровне среднего общего образования обучалось 4 класса: 10а и 11а естественно – научного профиля и 10б и 11б социально-экономического профиля. Окончило учебный год </a:t>
            </a:r>
            <a:r>
              <a:rPr lang="ru-RU" altLang="ru-RU" b="1">
                <a:latin typeface="Times New Roman" pitchFamily="18" charset="0"/>
                <a:ea typeface="Calibri" pitchFamily="34" charset="0"/>
                <a:cs typeface="Times New Roman" pitchFamily="18" charset="0"/>
              </a:rPr>
              <a:t>105</a:t>
            </a:r>
            <a:r>
              <a:rPr lang="ru-RU" altLang="ru-RU">
                <a:latin typeface="Times New Roman" pitchFamily="18" charset="0"/>
                <a:ea typeface="Calibri" pitchFamily="34" charset="0"/>
                <a:cs typeface="Times New Roman" pitchFamily="18" charset="0"/>
              </a:rPr>
              <a:t> человек, из них: отличников – 11, ударников – 36, троечников – 57, неуспевающий - 1. </a:t>
            </a:r>
            <a:r>
              <a:rPr lang="ru-RU" altLang="ru-RU" b="1">
                <a:latin typeface="Times New Roman" pitchFamily="18" charset="0"/>
                <a:ea typeface="Calibri" pitchFamily="34" charset="0"/>
                <a:cs typeface="Times New Roman" pitchFamily="18" charset="0"/>
              </a:rPr>
              <a:t>Успеваемость – 99%,  качество – 44,8%.</a:t>
            </a:r>
            <a:endParaRPr lang="ru-RU" altLang="ru-RU">
              <a:ea typeface="Calibri" pitchFamily="34" charset="0"/>
              <a:cs typeface="Times New Roman" pitchFamily="18" charset="0"/>
            </a:endParaRPr>
          </a:p>
        </p:txBody>
      </p:sp>
      <p:graphicFrame>
        <p:nvGraphicFramePr>
          <p:cNvPr id="6146" name="Диаграмма 5"/>
          <p:cNvGraphicFramePr>
            <a:graphicFrameLocks/>
          </p:cNvGraphicFramePr>
          <p:nvPr/>
        </p:nvGraphicFramePr>
        <p:xfrm>
          <a:off x="298450" y="1636713"/>
          <a:ext cx="4903788" cy="2919412"/>
        </p:xfrm>
        <a:graphic>
          <a:graphicData uri="http://schemas.openxmlformats.org/presentationml/2006/ole">
            <p:oleObj spid="_x0000_s6146" name="Chart" r:id="rId3" imgW="6541575" imgH="3901778" progId="Excel.Chart.8">
              <p:embed/>
            </p:oleObj>
          </a:graphicData>
        </a:graphic>
      </p:graphicFrame>
      <p:graphicFrame>
        <p:nvGraphicFramePr>
          <p:cNvPr id="6147" name="Диаграмма 7"/>
          <p:cNvGraphicFramePr>
            <a:graphicFrameLocks/>
          </p:cNvGraphicFramePr>
          <p:nvPr/>
        </p:nvGraphicFramePr>
        <p:xfrm>
          <a:off x="4802188" y="1468438"/>
          <a:ext cx="3959225" cy="3086100"/>
        </p:xfrm>
        <a:graphic>
          <a:graphicData uri="http://schemas.openxmlformats.org/presentationml/2006/ole">
            <p:oleObj spid="_x0000_s6147" name="Chart" r:id="rId4" imgW="5285690" imgH="4121253" progId="Excel.Chart.8">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Диаграмма 3"/>
          <p:cNvGraphicFramePr>
            <a:graphicFrameLocks/>
          </p:cNvGraphicFramePr>
          <p:nvPr/>
        </p:nvGraphicFramePr>
        <p:xfrm>
          <a:off x="1165225" y="9525"/>
          <a:ext cx="6705600" cy="4735513"/>
        </p:xfrm>
        <a:graphic>
          <a:graphicData uri="http://schemas.openxmlformats.org/presentationml/2006/ole">
            <p:oleObj spid="_x0000_s7170" name="Chart" r:id="rId3" imgW="8949704" imgH="6316003" progId="Excel.Chart.8">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Диаграмма 3"/>
          <p:cNvGraphicFramePr>
            <a:graphicFrameLocks/>
          </p:cNvGraphicFramePr>
          <p:nvPr/>
        </p:nvGraphicFramePr>
        <p:xfrm>
          <a:off x="1227138" y="-38100"/>
          <a:ext cx="6529387" cy="4754563"/>
        </p:xfrm>
        <a:graphic>
          <a:graphicData uri="http://schemas.openxmlformats.org/presentationml/2006/ole">
            <p:oleObj spid="_x0000_s8194" name="Chart" r:id="rId3" imgW="8711939" imgH="6346486" progId="Excel.Chart.8">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ctrTitle"/>
          </p:nvPr>
        </p:nvSpPr>
        <p:spPr>
          <a:xfrm>
            <a:off x="239713" y="933450"/>
            <a:ext cx="8664575" cy="2892425"/>
          </a:xfrm>
        </p:spPr>
        <p:txBody>
          <a:bodyPr anchor="t"/>
          <a:lstStyle/>
          <a:p>
            <a:r>
              <a:rPr lang="ru-RU" sz="5000" smtClean="0">
                <a:latin typeface="Times New Roman" pitchFamily="18" charset="0"/>
                <a:cs typeface="Times New Roman" pitchFamily="18" charset="0"/>
              </a:rPr>
              <a:t>Итоги государственной итоговой аттестации – 2023 </a:t>
            </a:r>
            <a:r>
              <a:rPr lang="en-US" sz="5000" smtClean="0">
                <a:latin typeface="Times New Roman" pitchFamily="18" charset="0"/>
                <a:cs typeface="Times New Roman" pitchFamily="18" charset="0"/>
              </a:rPr>
              <a:t/>
            </a:r>
            <a:br>
              <a:rPr lang="en-US" sz="5000" smtClean="0">
                <a:latin typeface="Times New Roman" pitchFamily="18" charset="0"/>
                <a:cs typeface="Times New Roman" pitchFamily="18" charset="0"/>
              </a:rPr>
            </a:br>
            <a:r>
              <a:rPr lang="ru-RU" sz="5000" smtClean="0">
                <a:latin typeface="Times New Roman" pitchFamily="18" charset="0"/>
                <a:cs typeface="Times New Roman" pitchFamily="18" charset="0"/>
              </a:rPr>
              <a:t>в МБОУ «Лицей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785813" y="1143000"/>
            <a:ext cx="7786687" cy="571500"/>
          </a:xfrm>
          <a:solidFill>
            <a:schemeClr val="tx2">
              <a:lumMod val="60000"/>
              <a:lumOff val="40000"/>
            </a:schemeClr>
          </a:solidFill>
        </p:spPr>
        <p:txBody>
          <a:bodyPr/>
          <a:lstStyle/>
          <a:p>
            <a:pPr>
              <a:defRPr/>
            </a:pPr>
            <a:endParaRPr lang="ru-RU" sz="2800" dirty="0"/>
          </a:p>
        </p:txBody>
      </p:sp>
      <p:pic>
        <p:nvPicPr>
          <p:cNvPr id="24579" name="Рисунок 1"/>
          <p:cNvPicPr>
            <a:picLocks noChangeAspect="1"/>
          </p:cNvPicPr>
          <p:nvPr/>
        </p:nvPicPr>
        <p:blipFill>
          <a:blip r:embed="rId3" cstate="print"/>
          <a:srcRect/>
          <a:stretch>
            <a:fillRect/>
          </a:stretch>
        </p:blipFill>
        <p:spPr bwMode="auto">
          <a:xfrm>
            <a:off x="5368925" y="92075"/>
            <a:ext cx="1989138" cy="979488"/>
          </a:xfrm>
          <a:prstGeom prst="rect">
            <a:avLst/>
          </a:prstGeom>
          <a:noFill/>
          <a:ln w="9525">
            <a:noFill/>
            <a:miter lim="800000"/>
            <a:headEnd/>
            <a:tailEnd/>
          </a:ln>
        </p:spPr>
      </p:pic>
      <p:pic>
        <p:nvPicPr>
          <p:cNvPr id="24580" name="Рисунок 3"/>
          <p:cNvPicPr>
            <a:picLocks noChangeAspect="1"/>
          </p:cNvPicPr>
          <p:nvPr/>
        </p:nvPicPr>
        <p:blipFill>
          <a:blip r:embed="rId4" cstate="print"/>
          <a:srcRect/>
          <a:stretch>
            <a:fillRect/>
          </a:stretch>
        </p:blipFill>
        <p:spPr bwMode="auto">
          <a:xfrm>
            <a:off x="7183438" y="-9525"/>
            <a:ext cx="1976437" cy="866775"/>
          </a:xfrm>
          <a:prstGeom prst="rect">
            <a:avLst/>
          </a:prstGeom>
          <a:noFill/>
          <a:ln w="9525">
            <a:noFill/>
            <a:miter lim="800000"/>
            <a:headEnd/>
            <a:tailEnd/>
          </a:ln>
        </p:spPr>
      </p:pic>
      <p:sp>
        <p:nvSpPr>
          <p:cNvPr id="24581" name="Содержимое 6"/>
          <p:cNvSpPr>
            <a:spLocks noGrp="1"/>
          </p:cNvSpPr>
          <p:nvPr>
            <p:ph idx="1"/>
          </p:nvPr>
        </p:nvSpPr>
        <p:spPr>
          <a:xfrm>
            <a:off x="285750" y="1143000"/>
            <a:ext cx="8075613" cy="3394075"/>
          </a:xfrm>
        </p:spPr>
        <p:txBody>
          <a:bodyPr/>
          <a:lstStyle/>
          <a:p>
            <a:r>
              <a:rPr lang="ru-RU" smtClean="0"/>
              <a:t>  2  стобалльника</a:t>
            </a:r>
          </a:p>
          <a:p>
            <a:r>
              <a:rPr lang="ru-RU" smtClean="0"/>
              <a:t>Солосина Полина 11 б- обществознание</a:t>
            </a:r>
          </a:p>
          <a:p>
            <a:pPr>
              <a:buFont typeface="Arial" charset="0"/>
              <a:buNone/>
            </a:pPr>
            <a:r>
              <a:rPr lang="ru-RU" smtClean="0"/>
              <a:t> ( учит.Рисположенская О.В.)</a:t>
            </a:r>
          </a:p>
          <a:p>
            <a:pPr>
              <a:buFont typeface="Arial" charset="0"/>
              <a:buNone/>
            </a:pPr>
            <a:r>
              <a:rPr lang="ru-RU" smtClean="0"/>
              <a:t>Симакова Софья 11 б ( учит.Марценюк О.С.- русский язык)</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Прямоугольник 1"/>
          <p:cNvSpPr>
            <a:spLocks noChangeArrowheads="1"/>
          </p:cNvSpPr>
          <p:nvPr/>
        </p:nvSpPr>
        <p:spPr bwMode="auto">
          <a:xfrm>
            <a:off x="288925" y="166688"/>
            <a:ext cx="3005138" cy="4799012"/>
          </a:xfrm>
          <a:prstGeom prst="rect">
            <a:avLst/>
          </a:prstGeom>
          <a:noFill/>
          <a:ln w="9525">
            <a:noFill/>
            <a:miter lim="800000"/>
            <a:headEnd/>
            <a:tailEnd/>
          </a:ln>
        </p:spPr>
        <p:txBody>
          <a:bodyPr lIns="68580" tIns="34290" rIns="68580" bIns="34290">
            <a:spAutoFit/>
          </a:bodyPr>
          <a:lstStyle/>
          <a:p>
            <a:pPr algn="just">
              <a:lnSpc>
                <a:spcPct val="150000"/>
              </a:lnSpc>
              <a:spcAft>
                <a:spcPts val="1575"/>
              </a:spcAft>
            </a:pPr>
            <a:r>
              <a:rPr lang="ru-RU">
                <a:latin typeface="Times New Roman" pitchFamily="18" charset="0"/>
                <a:cs typeface="Times New Roman" pitchFamily="18" charset="0"/>
              </a:rPr>
              <a:t>Всего окончило 11 класс </a:t>
            </a:r>
            <a:r>
              <a:rPr lang="ru-RU" b="1">
                <a:latin typeface="Times New Roman" pitchFamily="18" charset="0"/>
                <a:cs typeface="Times New Roman" pitchFamily="18" charset="0"/>
              </a:rPr>
              <a:t>47</a:t>
            </a:r>
            <a:r>
              <a:rPr lang="ru-RU">
                <a:latin typeface="Times New Roman" pitchFamily="18" charset="0"/>
                <a:cs typeface="Times New Roman" pitchFamily="18" charset="0"/>
              </a:rPr>
              <a:t> человек. 5 </a:t>
            </a:r>
            <a:r>
              <a:rPr lang="ru-RU" b="1">
                <a:solidFill>
                  <a:srgbClr val="000000"/>
                </a:solidFill>
                <a:latin typeface="Times New Roman" pitchFamily="18" charset="0"/>
                <a:ea typeface="Times New Roman" pitchFamily="18" charset="0"/>
                <a:cs typeface="Arial" charset="0"/>
              </a:rPr>
              <a:t>выпускникам (10,6%) были вручены аттестаты о среднем общем образовании с отличием и медали РФ:</a:t>
            </a:r>
          </a:p>
          <a:p>
            <a:pPr>
              <a:lnSpc>
                <a:spcPct val="150000"/>
              </a:lnSpc>
              <a:buFont typeface="Arial" charset="0"/>
              <a:buAutoNum type="arabicPeriod"/>
            </a:pPr>
            <a:r>
              <a:rPr lang="ru-RU" sz="1400">
                <a:solidFill>
                  <a:srgbClr val="000000"/>
                </a:solidFill>
                <a:latin typeface="Times New Roman" pitchFamily="18" charset="0"/>
                <a:ea typeface="Times New Roman" pitchFamily="18" charset="0"/>
                <a:cs typeface="Arial" charset="0"/>
              </a:rPr>
              <a:t>Гильмановой Сабине Рамилевне</a:t>
            </a:r>
            <a:endParaRPr lang="ru-RU" sz="1400">
              <a:solidFill>
                <a:srgbClr val="000000"/>
              </a:solidFill>
              <a:latin typeface="Times New Roman" pitchFamily="18" charset="0"/>
              <a:cs typeface="Times New Roman" pitchFamily="18" charset="0"/>
            </a:endParaRPr>
          </a:p>
          <a:p>
            <a:pPr>
              <a:lnSpc>
                <a:spcPct val="150000"/>
              </a:lnSpc>
              <a:buFont typeface="Arial" charset="0"/>
              <a:buAutoNum type="arabicPeriod"/>
            </a:pPr>
            <a:r>
              <a:rPr lang="ru-RU" sz="1400">
                <a:solidFill>
                  <a:srgbClr val="000000"/>
                </a:solidFill>
                <a:latin typeface="Times New Roman" pitchFamily="18" charset="0"/>
                <a:cs typeface="Times New Roman" pitchFamily="18" charset="0"/>
              </a:rPr>
              <a:t>Зайниевой Малике Маратовне</a:t>
            </a:r>
          </a:p>
          <a:p>
            <a:pPr>
              <a:lnSpc>
                <a:spcPct val="150000"/>
              </a:lnSpc>
              <a:buFont typeface="Arial" charset="0"/>
              <a:buAutoNum type="arabicPeriod"/>
            </a:pPr>
            <a:r>
              <a:rPr lang="ru-RU" sz="1400">
                <a:solidFill>
                  <a:srgbClr val="000000"/>
                </a:solidFill>
                <a:latin typeface="Times New Roman" pitchFamily="18" charset="0"/>
                <a:cs typeface="Times New Roman" pitchFamily="18" charset="0"/>
              </a:rPr>
              <a:t>Симаковой Софье Алексеевне</a:t>
            </a:r>
          </a:p>
          <a:p>
            <a:pPr>
              <a:lnSpc>
                <a:spcPct val="150000"/>
              </a:lnSpc>
              <a:buFont typeface="Arial" charset="0"/>
              <a:buAutoNum type="arabicPeriod"/>
            </a:pPr>
            <a:r>
              <a:rPr lang="ru-RU" sz="1400">
                <a:solidFill>
                  <a:srgbClr val="000000"/>
                </a:solidFill>
                <a:latin typeface="Times New Roman" pitchFamily="18" charset="0"/>
                <a:cs typeface="Times New Roman" pitchFamily="18" charset="0"/>
              </a:rPr>
              <a:t>Солосиной Полине Андреевне</a:t>
            </a:r>
          </a:p>
          <a:p>
            <a:pPr>
              <a:lnSpc>
                <a:spcPct val="150000"/>
              </a:lnSpc>
              <a:buFont typeface="Arial" charset="0"/>
              <a:buAutoNum type="arabicPeriod"/>
            </a:pPr>
            <a:r>
              <a:rPr lang="ru-RU" sz="1400">
                <a:solidFill>
                  <a:srgbClr val="000000"/>
                </a:solidFill>
                <a:latin typeface="Times New Roman" pitchFamily="18" charset="0"/>
                <a:cs typeface="Times New Roman" pitchFamily="18" charset="0"/>
              </a:rPr>
              <a:t>Уварову Владимиру Дмитриевичу</a:t>
            </a:r>
          </a:p>
          <a:p>
            <a:pPr>
              <a:lnSpc>
                <a:spcPct val="150000"/>
              </a:lnSpc>
              <a:spcAft>
                <a:spcPts val="1575"/>
              </a:spcAft>
            </a:pPr>
            <a:r>
              <a:rPr lang="ru-RU" b="1">
                <a:solidFill>
                  <a:srgbClr val="000000"/>
                </a:solidFill>
                <a:latin typeface="Times New Roman" pitchFamily="18" charset="0"/>
                <a:cs typeface="Times New Roman" pitchFamily="18" charset="0"/>
              </a:rPr>
              <a:t> </a:t>
            </a:r>
            <a:endParaRPr lang="ru-RU">
              <a:latin typeface="Times New Roman" pitchFamily="18" charset="0"/>
              <a:cs typeface="Times New Roman" pitchFamily="18" charset="0"/>
            </a:endParaRPr>
          </a:p>
        </p:txBody>
      </p:sp>
      <p:graphicFrame>
        <p:nvGraphicFramePr>
          <p:cNvPr id="9218" name="Диаграмма 9"/>
          <p:cNvGraphicFramePr>
            <a:graphicFrameLocks/>
          </p:cNvGraphicFramePr>
          <p:nvPr/>
        </p:nvGraphicFramePr>
        <p:xfrm>
          <a:off x="3294063" y="179388"/>
          <a:ext cx="5684837" cy="3616325"/>
        </p:xfrm>
        <a:graphic>
          <a:graphicData uri="http://schemas.openxmlformats.org/presentationml/2006/ole">
            <p:oleObj spid="_x0000_s9218" r:id="rId3" imgW="5688061" imgH="3621338" progId="Excel.Chart.8">
              <p:embed/>
            </p:oleObj>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Рисунок 4"/>
          <p:cNvPicPr>
            <a:picLocks noChangeAspect="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16387" name="Номер слайда 3"/>
          <p:cNvSpPr>
            <a:spLocks noGrp="1"/>
          </p:cNvSpPr>
          <p:nvPr>
            <p:ph type="sldNum" sz="quarter" idx="12"/>
          </p:nvPr>
        </p:nvSpPr>
        <p:spPr bwMode="auto">
          <a:noFill/>
          <a:ln>
            <a:miter lim="800000"/>
            <a:headEnd/>
            <a:tailEnd/>
          </a:ln>
        </p:spPr>
        <p:txBody>
          <a:bodyPr/>
          <a:lstStyle/>
          <a:p>
            <a:fld id="{84F0A4A5-6CBE-422E-89B1-21126EAE0740}" type="slidenum">
              <a:rPr lang="ru-RU" altLang="ru-RU" smtClean="0"/>
              <a:pPr/>
              <a:t>2</a:t>
            </a:fld>
            <a:endParaRPr lang="ru-RU" altLang="ru-RU" smtClean="0"/>
          </a:p>
        </p:txBody>
      </p:sp>
      <p:sp>
        <p:nvSpPr>
          <p:cNvPr id="16388" name="Прямоугольник 1"/>
          <p:cNvSpPr>
            <a:spLocks noChangeArrowheads="1"/>
          </p:cNvSpPr>
          <p:nvPr/>
        </p:nvSpPr>
        <p:spPr bwMode="auto">
          <a:xfrm>
            <a:off x="971550" y="298450"/>
            <a:ext cx="184150" cy="523875"/>
          </a:xfrm>
          <a:prstGeom prst="rect">
            <a:avLst/>
          </a:prstGeom>
          <a:noFill/>
          <a:ln w="9525">
            <a:noFill/>
            <a:miter lim="800000"/>
            <a:headEnd/>
            <a:tailEnd/>
          </a:ln>
        </p:spPr>
        <p:txBody>
          <a:bodyPr wrap="none">
            <a:spAutoFit/>
          </a:bodyPr>
          <a:lstStyle/>
          <a:p>
            <a:pPr eaLnBrk="1" hangingPunct="1"/>
            <a:endParaRPr lang="ru-RU" sz="2800" b="1">
              <a:solidFill>
                <a:srgbClr val="006600"/>
              </a:solidFill>
              <a:cs typeface="Times New Roman" pitchFamily="18" charset="0"/>
            </a:endParaRPr>
          </a:p>
        </p:txBody>
      </p:sp>
      <p:sp>
        <p:nvSpPr>
          <p:cNvPr id="16389" name="Rectangle 6"/>
          <p:cNvSpPr>
            <a:spLocks noGrp="1" noChangeArrowheads="1"/>
          </p:cNvSpPr>
          <p:nvPr>
            <p:ph idx="1"/>
          </p:nvPr>
        </p:nvSpPr>
        <p:spPr>
          <a:xfrm>
            <a:off x="1187450" y="1200150"/>
            <a:ext cx="7527925" cy="3416300"/>
          </a:xfrm>
        </p:spPr>
        <p:txBody>
          <a:bodyPr anchor="ctr">
            <a:spAutoFit/>
          </a:bodyPr>
          <a:lstStyle/>
          <a:p>
            <a:pPr marL="0" indent="0">
              <a:spcBef>
                <a:spcPct val="0"/>
              </a:spcBef>
              <a:buFontTx/>
              <a:buNone/>
            </a:pPr>
            <a:r>
              <a:rPr lang="ru-RU" sz="1800" i="1" smtClean="0">
                <a:solidFill>
                  <a:srgbClr val="000000"/>
                </a:solidFill>
                <a:ea typeface="Times New Roman" pitchFamily="18" charset="0"/>
                <a:cs typeface="Arial" charset="0"/>
              </a:rPr>
              <a:t>Научить человека быть счастливым </a:t>
            </a:r>
            <a:r>
              <a:rPr lang="ru-RU" sz="1800" i="1" smtClean="0">
                <a:solidFill>
                  <a:srgbClr val="000000"/>
                </a:solidFill>
                <a:latin typeface="Calibri" pitchFamily="34" charset="0"/>
                <a:ea typeface="Times New Roman" pitchFamily="18" charset="0"/>
                <a:cs typeface="Arial" charset="0"/>
              </a:rPr>
              <a:t>—</a:t>
            </a:r>
            <a:r>
              <a:rPr lang="ru-RU" sz="1800" i="1" smtClean="0">
                <a:solidFill>
                  <a:srgbClr val="000000"/>
                </a:solidFill>
                <a:ea typeface="Times New Roman" pitchFamily="18" charset="0"/>
                <a:cs typeface="Arial" charset="0"/>
              </a:rPr>
              <a:t> нельзя, но воспитать его так,</a:t>
            </a:r>
            <a:endParaRPr lang="ru-RU" sz="1800" smtClean="0">
              <a:ea typeface="Times New Roman" pitchFamily="18" charset="0"/>
              <a:cs typeface="Arial" charset="0"/>
            </a:endParaRPr>
          </a:p>
          <a:p>
            <a:pPr marL="0" indent="0">
              <a:spcBef>
                <a:spcPct val="0"/>
              </a:spcBef>
              <a:buFontTx/>
              <a:buNone/>
            </a:pPr>
            <a:r>
              <a:rPr lang="ru-RU" sz="1800" i="1" smtClean="0">
                <a:solidFill>
                  <a:srgbClr val="000000"/>
                </a:solidFill>
                <a:ea typeface="Times New Roman" pitchFamily="18" charset="0"/>
                <a:cs typeface="Arial" charset="0"/>
              </a:rPr>
              <a:t>чтобы он был счастливым, можно</a:t>
            </a:r>
            <a:r>
              <a:rPr lang="ru-RU" sz="1800" smtClean="0">
                <a:solidFill>
                  <a:srgbClr val="000000"/>
                </a:solidFill>
                <a:ea typeface="Times New Roman" pitchFamily="18" charset="0"/>
                <a:cs typeface="Arial" charset="0"/>
              </a:rPr>
              <a:t>.</a:t>
            </a:r>
            <a:endParaRPr lang="ru-RU" sz="1800" smtClean="0">
              <a:ea typeface="Times New Roman" pitchFamily="18" charset="0"/>
              <a:cs typeface="Arial" charset="0"/>
            </a:endParaRPr>
          </a:p>
          <a:p>
            <a:pPr marL="0" indent="0">
              <a:spcBef>
                <a:spcPct val="0"/>
              </a:spcBef>
              <a:buFontTx/>
              <a:buNone/>
            </a:pPr>
            <a:r>
              <a:rPr lang="ru-RU" sz="1800" smtClean="0">
                <a:solidFill>
                  <a:srgbClr val="000000"/>
                </a:solidFill>
                <a:latin typeface="Calibri" pitchFamily="34" charset="0"/>
                <a:ea typeface="Times New Roman" pitchFamily="18" charset="0"/>
                <a:cs typeface="Arial" charset="0"/>
              </a:rPr>
              <a:t> </a:t>
            </a:r>
          </a:p>
          <a:p>
            <a:pPr marL="0" indent="0">
              <a:spcBef>
                <a:spcPct val="0"/>
              </a:spcBef>
              <a:buFontTx/>
              <a:buNone/>
            </a:pPr>
            <a:endParaRPr lang="ru-RU" sz="1800" smtClean="0">
              <a:solidFill>
                <a:srgbClr val="000000"/>
              </a:solidFill>
              <a:latin typeface="Calibri" pitchFamily="34" charset="0"/>
              <a:ea typeface="Times New Roman" pitchFamily="18" charset="0"/>
              <a:cs typeface="Arial" charset="0"/>
            </a:endParaRPr>
          </a:p>
          <a:p>
            <a:pPr marL="0" indent="0">
              <a:spcBef>
                <a:spcPct val="0"/>
              </a:spcBef>
              <a:buFontTx/>
              <a:buNone/>
            </a:pPr>
            <a:endParaRPr lang="ru-RU" sz="1800" smtClean="0">
              <a:solidFill>
                <a:srgbClr val="000000"/>
              </a:solidFill>
              <a:latin typeface="Calibri" pitchFamily="34" charset="0"/>
              <a:ea typeface="Times New Roman" pitchFamily="18" charset="0"/>
              <a:cs typeface="Arial" charset="0"/>
            </a:endParaRPr>
          </a:p>
          <a:p>
            <a:pPr marL="0" indent="0">
              <a:spcBef>
                <a:spcPct val="0"/>
              </a:spcBef>
              <a:buFontTx/>
              <a:buNone/>
            </a:pPr>
            <a:r>
              <a:rPr lang="ru-RU" sz="1800" smtClean="0">
                <a:solidFill>
                  <a:srgbClr val="000000"/>
                </a:solidFill>
                <a:ea typeface="Times New Roman" pitchFamily="18" charset="0"/>
                <a:cs typeface="Arial" charset="0"/>
              </a:rPr>
              <a:t>А. С. Макаренко. Лекции о воспитании детей</a:t>
            </a:r>
          </a:p>
          <a:p>
            <a:pPr marL="0" indent="0">
              <a:spcBef>
                <a:spcPct val="0"/>
              </a:spcBef>
              <a:buFontTx/>
              <a:buNone/>
            </a:pPr>
            <a:endParaRPr lang="ru-RU" sz="1800" smtClean="0">
              <a:solidFill>
                <a:srgbClr val="000000"/>
              </a:solidFill>
              <a:ea typeface="Times New Roman" pitchFamily="18" charset="0"/>
              <a:cs typeface="Arial" charset="0"/>
            </a:endParaRPr>
          </a:p>
          <a:p>
            <a:pPr marL="0" indent="0">
              <a:spcBef>
                <a:spcPct val="0"/>
              </a:spcBef>
              <a:buFontTx/>
              <a:buNone/>
            </a:pPr>
            <a:endParaRPr lang="ru-RU" sz="1800" smtClean="0">
              <a:solidFill>
                <a:srgbClr val="000000"/>
              </a:solidFill>
              <a:ea typeface="Times New Roman" pitchFamily="18" charset="0"/>
              <a:cs typeface="Arial" charset="0"/>
            </a:endParaRPr>
          </a:p>
          <a:p>
            <a:pPr marL="0" indent="0">
              <a:spcBef>
                <a:spcPct val="0"/>
              </a:spcBef>
              <a:buFontTx/>
              <a:buNone/>
            </a:pPr>
            <a:endParaRPr lang="ru-RU" sz="1800" smtClean="0">
              <a:solidFill>
                <a:srgbClr val="000000"/>
              </a:solidFill>
              <a:ea typeface="Times New Roman" pitchFamily="18" charset="0"/>
              <a:cs typeface="Arial" charset="0"/>
            </a:endParaRPr>
          </a:p>
          <a:p>
            <a:pPr marL="0" indent="0">
              <a:spcBef>
                <a:spcPct val="0"/>
              </a:spcBef>
              <a:buFontTx/>
              <a:buNone/>
            </a:pPr>
            <a:endParaRPr lang="ru-RU" sz="1800" smtClean="0">
              <a:solidFill>
                <a:srgbClr val="000000"/>
              </a:solidFill>
              <a:ea typeface="Times New Roman" pitchFamily="18" charset="0"/>
              <a:cs typeface="Arial" charset="0"/>
            </a:endParaRPr>
          </a:p>
          <a:p>
            <a:pPr marL="0" indent="0">
              <a:spcBef>
                <a:spcPct val="0"/>
              </a:spcBef>
              <a:buFontTx/>
              <a:buNone/>
            </a:pPr>
            <a:endParaRPr lang="ru-RU" sz="1800" smtClean="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Прямоугольник 1"/>
          <p:cNvSpPr>
            <a:spLocks noChangeArrowheads="1"/>
          </p:cNvSpPr>
          <p:nvPr/>
        </p:nvSpPr>
        <p:spPr bwMode="auto">
          <a:xfrm>
            <a:off x="0" y="0"/>
            <a:ext cx="9144000" cy="484188"/>
          </a:xfrm>
          <a:prstGeom prst="rect">
            <a:avLst/>
          </a:prstGeom>
          <a:noFill/>
          <a:ln w="9525">
            <a:noFill/>
            <a:miter lim="800000"/>
            <a:headEnd/>
            <a:tailEnd/>
          </a:ln>
        </p:spPr>
        <p:txBody>
          <a:bodyPr lIns="68580" tIns="34290" rIns="68580" bIns="34290">
            <a:spAutoFit/>
          </a:bodyPr>
          <a:lstStyle/>
          <a:p>
            <a:pPr algn="ctr">
              <a:lnSpc>
                <a:spcPct val="150000"/>
              </a:lnSpc>
            </a:pPr>
            <a:r>
              <a:rPr lang="ru-RU" b="1">
                <a:latin typeface="Times New Roman" pitchFamily="18" charset="0"/>
                <a:cs typeface="Times New Roman" pitchFamily="18" charset="0"/>
              </a:rPr>
              <a:t>Результаты ЕГЭ у медалистов</a:t>
            </a:r>
            <a:r>
              <a:rPr lang="ru-RU">
                <a:latin typeface="Times New Roman" pitchFamily="18" charset="0"/>
                <a:cs typeface="Times New Roman" pitchFamily="18" charset="0"/>
              </a:rPr>
              <a:t>. </a:t>
            </a:r>
          </a:p>
        </p:txBody>
      </p:sp>
      <p:graphicFrame>
        <p:nvGraphicFramePr>
          <p:cNvPr id="3" name="Таблица 2"/>
          <p:cNvGraphicFramePr>
            <a:graphicFrameLocks noGrp="1"/>
          </p:cNvGraphicFramePr>
          <p:nvPr/>
        </p:nvGraphicFramePr>
        <p:xfrm>
          <a:off x="161925" y="406400"/>
          <a:ext cx="7862888" cy="2684463"/>
        </p:xfrm>
        <a:graphic>
          <a:graphicData uri="http://schemas.openxmlformats.org/drawingml/2006/table">
            <a:tbl>
              <a:tblPr/>
              <a:tblGrid>
                <a:gridCol w="1831975"/>
                <a:gridCol w="800100"/>
                <a:gridCol w="663575"/>
                <a:gridCol w="603250"/>
                <a:gridCol w="739775"/>
                <a:gridCol w="771525"/>
                <a:gridCol w="762000"/>
                <a:gridCol w="887413"/>
                <a:gridCol w="803275"/>
              </a:tblGrid>
              <a:tr h="1655763">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Ф.И. медалиста</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Про</a:t>
                      </a:r>
                    </a:p>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филь</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Русс.</a:t>
                      </a:r>
                    </a:p>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язык</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Математ.</a:t>
                      </a:r>
                    </a:p>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(база)</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химия</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Англ.язык</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Обще</a:t>
                      </a:r>
                    </a:p>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ствоз</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Исто</a:t>
                      </a:r>
                    </a:p>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рия</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Математика профиль</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Гильманова С.</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ЕН</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95</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86</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76</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Зайниева М.</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СЭ</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95</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94</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74</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Симакова С.</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СЭ</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100</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5</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90</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95</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r>
            </a:tbl>
          </a:graphicData>
        </a:graphic>
      </p:graphicFrame>
      <p:sp>
        <p:nvSpPr>
          <p:cNvPr id="25655" name="Прямоугольник 3"/>
          <p:cNvSpPr>
            <a:spLocks noChangeArrowheads="1"/>
          </p:cNvSpPr>
          <p:nvPr/>
        </p:nvSpPr>
        <p:spPr bwMode="auto">
          <a:xfrm>
            <a:off x="723900" y="3665538"/>
            <a:ext cx="7877175" cy="1039812"/>
          </a:xfrm>
          <a:prstGeom prst="rect">
            <a:avLst/>
          </a:prstGeom>
          <a:noFill/>
          <a:ln w="9525">
            <a:noFill/>
            <a:miter lim="800000"/>
            <a:headEnd/>
            <a:tailEnd/>
          </a:ln>
        </p:spPr>
        <p:txBody>
          <a:bodyPr lIns="68580" tIns="34290" rIns="68580" bIns="34290">
            <a:spAutoFit/>
          </a:bodyPr>
          <a:lstStyle/>
          <a:p>
            <a:pPr algn="ctr">
              <a:lnSpc>
                <a:spcPct val="150000"/>
              </a:lnSpc>
            </a:pPr>
            <a:r>
              <a:rPr lang="ru-RU" sz="1400">
                <a:latin typeface="Times New Roman" pitchFamily="18" charset="0"/>
                <a:cs typeface="Times New Roman" pitchFamily="18" charset="0"/>
              </a:rPr>
              <a:t>Всего по лицею №5 100 баллов получили 2 человека.</a:t>
            </a:r>
          </a:p>
          <a:p>
            <a:pPr algn="ctr">
              <a:lnSpc>
                <a:spcPct val="150000"/>
              </a:lnSpc>
            </a:pPr>
            <a:r>
              <a:rPr lang="ru-RU" sz="1400">
                <a:latin typeface="Times New Roman" pitchFamily="18" charset="0"/>
                <a:cs typeface="Times New Roman" pitchFamily="18" charset="0"/>
              </a:rPr>
              <a:t> 90 баллов и выше набрали тоже медалисты по русскому языку, истории, обществознанию, </a:t>
            </a:r>
          </a:p>
          <a:p>
            <a:pPr algn="ctr">
              <a:lnSpc>
                <a:spcPct val="150000"/>
              </a:lnSpc>
            </a:pPr>
            <a:r>
              <a:rPr lang="ru-RU" sz="1400">
                <a:latin typeface="Times New Roman" pitchFamily="18" charset="0"/>
                <a:cs typeface="Times New Roman" pitchFamily="18" charset="0"/>
              </a:rPr>
              <a:t>английскому языку.</a:t>
            </a:r>
          </a:p>
        </p:txBody>
      </p:sp>
      <p:graphicFrame>
        <p:nvGraphicFramePr>
          <p:cNvPr id="6" name="Таблица 5"/>
          <p:cNvGraphicFramePr>
            <a:graphicFrameLocks noGrp="1"/>
          </p:cNvGraphicFramePr>
          <p:nvPr/>
        </p:nvGraphicFramePr>
        <p:xfrm>
          <a:off x="161925" y="3287713"/>
          <a:ext cx="7862888" cy="342900"/>
        </p:xfrm>
        <a:graphic>
          <a:graphicData uri="http://schemas.openxmlformats.org/drawingml/2006/table">
            <a:tbl>
              <a:tblPr/>
              <a:tblGrid>
                <a:gridCol w="1831975"/>
                <a:gridCol w="800100"/>
                <a:gridCol w="663575"/>
                <a:gridCol w="603250"/>
                <a:gridCol w="763588"/>
                <a:gridCol w="747712"/>
                <a:gridCol w="762000"/>
                <a:gridCol w="887413"/>
                <a:gridCol w="803275"/>
              </a:tblGrid>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Уваров В.</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СЭ</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85</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83</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74</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bl>
          </a:graphicData>
        </a:graphic>
      </p:graphicFrame>
      <p:graphicFrame>
        <p:nvGraphicFramePr>
          <p:cNvPr id="7" name="Таблица 6"/>
          <p:cNvGraphicFramePr>
            <a:graphicFrameLocks noGrp="1"/>
          </p:cNvGraphicFramePr>
          <p:nvPr/>
        </p:nvGraphicFramePr>
        <p:xfrm>
          <a:off x="161925" y="2981325"/>
          <a:ext cx="7862888" cy="342900"/>
        </p:xfrm>
        <a:graphic>
          <a:graphicData uri="http://schemas.openxmlformats.org/drawingml/2006/table">
            <a:tbl>
              <a:tblPr/>
              <a:tblGrid>
                <a:gridCol w="1831975"/>
                <a:gridCol w="800100"/>
                <a:gridCol w="663575"/>
                <a:gridCol w="603250"/>
                <a:gridCol w="763588"/>
                <a:gridCol w="747712"/>
                <a:gridCol w="762000"/>
                <a:gridCol w="887413"/>
                <a:gridCol w="803275"/>
              </a:tblGrid>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Солосина П.</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СЭ</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93</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5</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Times New Roman" pitchFamily="18" charset="0"/>
                          <a:cs typeface="Times New Roman" pitchFamily="18" charset="0"/>
                        </a:rPr>
                        <a:t>100</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bl>
          </a:graphicData>
        </a:graphic>
      </p:graphicFrame>
      <p:graphicFrame>
        <p:nvGraphicFramePr>
          <p:cNvPr id="11" name="Таблица 11">
            <a:extLst>
              <a:ext uri="{FF2B5EF4-FFF2-40B4-BE49-F238E27FC236}"/>
            </a:extLst>
          </p:cNvPr>
          <p:cNvGraphicFramePr>
            <a:graphicFrameLocks noGrp="1"/>
          </p:cNvGraphicFramePr>
          <p:nvPr/>
        </p:nvGraphicFramePr>
        <p:xfrm>
          <a:off x="8024813" y="406400"/>
          <a:ext cx="857250" cy="3171825"/>
        </p:xfrm>
        <a:graphic>
          <a:graphicData uri="http://schemas.openxmlformats.org/drawingml/2006/table">
            <a:tbl>
              <a:tblPr firstRow="1" bandRow="1">
                <a:tableStyleId>{69CF1AB2-1976-4502-BF36-3FF5EA218861}</a:tableStyleId>
              </a:tblPr>
              <a:tblGrid>
                <a:gridCol w="856891">
                  <a:extLst>
                    <a:ext uri="{9D8B030D-6E8A-4147-A177-3AD203B41FA5}"/>
                  </a:extLst>
                </a:gridCol>
              </a:tblGrid>
              <a:tr h="1655599">
                <a:tc>
                  <a:txBody>
                    <a:bodyPr/>
                    <a:lstStyle/>
                    <a:p>
                      <a:pPr algn="ctr">
                        <a:lnSpc>
                          <a:spcPct val="150000"/>
                        </a:lnSpc>
                        <a:spcAft>
                          <a:spcPts val="0"/>
                        </a:spcAft>
                      </a:pPr>
                      <a:r>
                        <a:rPr lang="ru-RU" sz="1400" dirty="0">
                          <a:effectLst/>
                        </a:rPr>
                        <a:t>Общ</a:t>
                      </a:r>
                    </a:p>
                    <a:p>
                      <a:pPr algn="ctr">
                        <a:lnSpc>
                          <a:spcPct val="150000"/>
                        </a:lnSpc>
                        <a:spcAft>
                          <a:spcPts val="0"/>
                        </a:spcAft>
                      </a:pPr>
                      <a:r>
                        <a:rPr lang="ru-RU" sz="1400" dirty="0">
                          <a:effectLst/>
                        </a:rPr>
                        <a:t>Сум-</a:t>
                      </a:r>
                    </a:p>
                    <a:p>
                      <a:pPr algn="ctr">
                        <a:lnSpc>
                          <a:spcPct val="150000"/>
                        </a:lnSpc>
                        <a:spcAft>
                          <a:spcPts val="0"/>
                        </a:spcAft>
                      </a:pPr>
                      <a:r>
                        <a:rPr lang="ru-RU" sz="1400" dirty="0">
                          <a:effectLst/>
                        </a:rPr>
                        <a:t>Ма</a:t>
                      </a:r>
                    </a:p>
                    <a:p>
                      <a:pPr algn="ctr">
                        <a:lnSpc>
                          <a:spcPct val="150000"/>
                        </a:lnSpc>
                        <a:spcAft>
                          <a:spcPts val="0"/>
                        </a:spcAft>
                      </a:pPr>
                      <a:r>
                        <a:rPr lang="ru-RU" sz="1400" dirty="0">
                          <a:effectLst/>
                        </a:rPr>
                        <a:t>баллов</a:t>
                      </a:r>
                      <a:endParaRPr lang="ru-RU" sz="1400" dirty="0">
                        <a:effectLst/>
                        <a:latin typeface="Times New Roman" panose="02020603050405020304" pitchFamily="18" charset="0"/>
                        <a:ea typeface="Times New Roman" panose="02020603050405020304" pitchFamily="18" charset="0"/>
                      </a:endParaRPr>
                    </a:p>
                    <a:p>
                      <a:endParaRPr lang="ru-RU" sz="1400" dirty="0"/>
                    </a:p>
                  </a:txBody>
                  <a:tcPr marL="68580" marR="68580" marT="34290" marB="34290"/>
                </a:tc>
                <a:extLst>
                  <a:ext uri="{0D108BD9-81ED-4DB2-BD59-A6C34878D82A}"/>
                </a:extLst>
              </a:tr>
              <a:tr h="311345">
                <a:tc>
                  <a:txBody>
                    <a:bodyPr/>
                    <a:lstStyle/>
                    <a:p>
                      <a:r>
                        <a:rPr lang="ru-RU" sz="1400" dirty="0"/>
                        <a:t>257</a:t>
                      </a:r>
                    </a:p>
                  </a:txBody>
                  <a:tcPr marL="68580" marR="68580" marT="34290" marB="34290"/>
                </a:tc>
                <a:extLst>
                  <a:ext uri="{0D108BD9-81ED-4DB2-BD59-A6C34878D82A}"/>
                </a:extLst>
              </a:tr>
              <a:tr h="299064">
                <a:tc>
                  <a:txBody>
                    <a:bodyPr/>
                    <a:lstStyle/>
                    <a:p>
                      <a:r>
                        <a:rPr lang="ru-RU" sz="1400" dirty="0"/>
                        <a:t>263</a:t>
                      </a:r>
                    </a:p>
                  </a:txBody>
                  <a:tcPr marL="68580" marR="68580" marT="34290" marB="34290"/>
                </a:tc>
                <a:extLst>
                  <a:ext uri="{0D108BD9-81ED-4DB2-BD59-A6C34878D82A}"/>
                </a:extLst>
              </a:tr>
              <a:tr h="297721">
                <a:tc>
                  <a:txBody>
                    <a:bodyPr/>
                    <a:lstStyle/>
                    <a:p>
                      <a:r>
                        <a:rPr lang="ru-RU" sz="1400" dirty="0"/>
                        <a:t>290</a:t>
                      </a:r>
                    </a:p>
                  </a:txBody>
                  <a:tcPr marL="68580" marR="68580" marT="34290" marB="34290"/>
                </a:tc>
                <a:extLst>
                  <a:ext uri="{0D108BD9-81ED-4DB2-BD59-A6C34878D82A}"/>
                </a:extLst>
              </a:tr>
              <a:tr h="304859">
                <a:tc>
                  <a:txBody>
                    <a:bodyPr/>
                    <a:lstStyle/>
                    <a:p>
                      <a:r>
                        <a:rPr lang="ru-RU" sz="1400" dirty="0"/>
                        <a:t>198</a:t>
                      </a:r>
                    </a:p>
                  </a:txBody>
                  <a:tcPr marL="68580" marR="68580" marT="34290" marB="34290"/>
                </a:tc>
                <a:extLst>
                  <a:ext uri="{0D108BD9-81ED-4DB2-BD59-A6C34878D82A}"/>
                </a:extLst>
              </a:tr>
              <a:tr h="303195">
                <a:tc>
                  <a:txBody>
                    <a:bodyPr/>
                    <a:lstStyle/>
                    <a:p>
                      <a:r>
                        <a:rPr lang="ru-RU" sz="1400" dirty="0"/>
                        <a:t>242</a:t>
                      </a:r>
                    </a:p>
                  </a:txBody>
                  <a:tcPr marL="68580" marR="68580" marT="34290" marB="34290"/>
                </a:tc>
                <a:extLst>
                  <a:ext uri="{0D108BD9-81ED-4DB2-BD59-A6C34878D82A}"/>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Прямоугольник 1"/>
          <p:cNvSpPr>
            <a:spLocks noChangeArrowheads="1"/>
          </p:cNvSpPr>
          <p:nvPr/>
        </p:nvSpPr>
        <p:spPr bwMode="auto">
          <a:xfrm>
            <a:off x="214313" y="0"/>
            <a:ext cx="8715375" cy="415925"/>
          </a:xfrm>
          <a:prstGeom prst="rect">
            <a:avLst/>
          </a:prstGeom>
          <a:noFill/>
          <a:ln w="9525">
            <a:noFill/>
            <a:miter lim="800000"/>
            <a:headEnd/>
            <a:tailEnd/>
          </a:ln>
        </p:spPr>
        <p:txBody>
          <a:bodyPr lIns="68580" tIns="34290" rIns="68580" bIns="34290">
            <a:spAutoFit/>
          </a:bodyPr>
          <a:lstStyle/>
          <a:p>
            <a:pPr algn="ctr">
              <a:lnSpc>
                <a:spcPct val="150000"/>
              </a:lnSpc>
            </a:pPr>
            <a:r>
              <a:rPr lang="ru-RU" sz="1500" b="1">
                <a:latin typeface="Times New Roman" pitchFamily="18" charset="0"/>
                <a:cs typeface="Times New Roman" pitchFamily="18" charset="0"/>
              </a:rPr>
              <a:t>Динамика выбора предметов в 2021 – 2023гг. , в том числе, в соответствии с профилем обучения. </a:t>
            </a:r>
            <a:endParaRPr lang="ru-RU" sz="1500">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455613" y="554038"/>
          <a:ext cx="8383587" cy="4006850"/>
        </p:xfrm>
        <a:graphic>
          <a:graphicData uri="http://schemas.openxmlformats.org/drawingml/2006/table">
            <a:tbl>
              <a:tblPr/>
              <a:tblGrid>
                <a:gridCol w="2144712"/>
                <a:gridCol w="1762125"/>
                <a:gridCol w="1901825"/>
                <a:gridCol w="2574925"/>
              </a:tblGrid>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предмет</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       2021г. </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        2022г.</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        2023г.</a:t>
                      </a:r>
                      <a:endParaRPr kumimoji="0" lang="ru-RU" sz="15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обществознание</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60,6%</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68%</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 68% (без измен.)</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физика</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42%</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17% </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26,3% (+ 9,3%)</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химия</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36.8%</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42% </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36,8% (-5,2)</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r>
              <a:tr h="5778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Математика профиль</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54%</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51% </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53,2% (+2,2)</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биология</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23%</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31%</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36,8% (+5,8)</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география</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0</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2%)</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2%</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история</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11,5% </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16,3%</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19% (+2,7)</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английский</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21,1% </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6,1%</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17% (+10,9)</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информатика</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9,6%)</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20,4% </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21,3% (+0,9)</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r>
              <a:tr h="34290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литература</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7,6%</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6,1 %</a:t>
                      </a:r>
                      <a:endParaRPr kumimoji="0" lang="ru-RU" sz="1500" b="0"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4,2% (-1,9)</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Прямоугольник 1"/>
          <p:cNvSpPr>
            <a:spLocks noChangeArrowheads="1"/>
          </p:cNvSpPr>
          <p:nvPr/>
        </p:nvSpPr>
        <p:spPr bwMode="auto">
          <a:xfrm>
            <a:off x="217488" y="0"/>
            <a:ext cx="8024812" cy="554038"/>
          </a:xfrm>
          <a:prstGeom prst="rect">
            <a:avLst/>
          </a:prstGeom>
          <a:noFill/>
          <a:ln w="9525">
            <a:noFill/>
            <a:miter lim="800000"/>
            <a:headEnd/>
            <a:tailEnd/>
          </a:ln>
        </p:spPr>
        <p:txBody>
          <a:bodyPr lIns="68580" tIns="34290" rIns="68580" bIns="34290">
            <a:spAutoFit/>
          </a:bodyPr>
          <a:lstStyle/>
          <a:p>
            <a:pPr algn="ctr">
              <a:lnSpc>
                <a:spcPct val="150000"/>
              </a:lnSpc>
            </a:pPr>
            <a:r>
              <a:rPr lang="ru-RU" sz="2100" b="1">
                <a:latin typeface="Times New Roman" pitchFamily="18" charset="0"/>
                <a:cs typeface="Times New Roman" pitchFamily="18" charset="0"/>
              </a:rPr>
              <a:t>Количество   выбираемых предметов (чел / %) в 2021 – 2023гг.:</a:t>
            </a:r>
            <a:endParaRPr lang="ru-RU" sz="2100">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1000125" y="1012825"/>
          <a:ext cx="6684963" cy="3040063"/>
        </p:xfrm>
        <a:graphic>
          <a:graphicData uri="http://schemas.openxmlformats.org/drawingml/2006/table">
            <a:tbl>
              <a:tblPr firstRow="1" firstCol="1" lastRow="1" lastCol="1" bandRow="1" bandCol="1">
                <a:tableStyleId>{8A107856-5554-42FB-B03E-39F5DBC370BA}</a:tableStyleId>
              </a:tblPr>
              <a:tblGrid>
                <a:gridCol w="1956857">
                  <a:extLst>
                    <a:ext uri="{9D8B030D-6E8A-4147-A177-3AD203B41FA5}"/>
                  </a:extLst>
                </a:gridCol>
                <a:gridCol w="1395548">
                  <a:extLst>
                    <a:ext uri="{9D8B030D-6E8A-4147-A177-3AD203B41FA5}"/>
                  </a:extLst>
                </a:gridCol>
                <a:gridCol w="1666271">
                  <a:extLst>
                    <a:ext uri="{9D8B030D-6E8A-4147-A177-3AD203B41FA5}"/>
                  </a:extLst>
                </a:gridCol>
                <a:gridCol w="1666271">
                  <a:extLst>
                    <a:ext uri="{9D8B030D-6E8A-4147-A177-3AD203B41FA5}"/>
                  </a:extLst>
                </a:gridCol>
              </a:tblGrid>
              <a:tr h="960120">
                <a:tc>
                  <a:txBody>
                    <a:bodyPr/>
                    <a:lstStyle/>
                    <a:p>
                      <a:pPr algn="just">
                        <a:lnSpc>
                          <a:spcPct val="150000"/>
                        </a:lnSpc>
                        <a:spcAft>
                          <a:spcPts val="0"/>
                        </a:spcAft>
                      </a:pPr>
                      <a:r>
                        <a:rPr lang="ru-RU" sz="2100" dirty="0">
                          <a:effectLst/>
                        </a:rPr>
                        <a:t>Количество предметов  </a:t>
                      </a:r>
                      <a:endParaRPr lang="ru-RU" sz="21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lnSpc>
                          <a:spcPct val="150000"/>
                        </a:lnSpc>
                        <a:spcAft>
                          <a:spcPts val="0"/>
                        </a:spcAft>
                      </a:pPr>
                      <a:r>
                        <a:rPr lang="ru-RU" sz="2100" dirty="0">
                          <a:effectLst/>
                        </a:rPr>
                        <a:t>         2021г. </a:t>
                      </a:r>
                      <a:endParaRPr lang="ru-RU" sz="21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lnSpc>
                          <a:spcPct val="150000"/>
                        </a:lnSpc>
                        <a:spcAft>
                          <a:spcPts val="0"/>
                        </a:spcAft>
                      </a:pPr>
                      <a:r>
                        <a:rPr lang="ru-RU" sz="2100" dirty="0">
                          <a:effectLst/>
                        </a:rPr>
                        <a:t>      2022г.</a:t>
                      </a:r>
                      <a:endParaRPr lang="ru-RU" sz="21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lnSpc>
                          <a:spcPct val="150000"/>
                        </a:lnSpc>
                        <a:spcAft>
                          <a:spcPts val="0"/>
                        </a:spcAft>
                      </a:pPr>
                      <a:r>
                        <a:rPr lang="ru-RU" sz="2100" dirty="0">
                          <a:effectLst/>
                        </a:rPr>
                        <a:t>      2023г.</a:t>
                      </a:r>
                      <a:endParaRPr lang="ru-RU" sz="21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r h="480060">
                <a:tc>
                  <a:txBody>
                    <a:bodyPr/>
                    <a:lstStyle/>
                    <a:p>
                      <a:pPr algn="just">
                        <a:lnSpc>
                          <a:spcPct val="150000"/>
                        </a:lnSpc>
                        <a:spcAft>
                          <a:spcPts val="0"/>
                        </a:spcAft>
                      </a:pPr>
                      <a:r>
                        <a:rPr lang="ru-RU" sz="2100" b="0" dirty="0">
                          <a:effectLst/>
                        </a:rPr>
                        <a:t>один предмет</a:t>
                      </a:r>
                      <a:endParaRPr lang="ru-RU" sz="2100" b="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50000"/>
                        </a:lnSpc>
                        <a:spcAft>
                          <a:spcPts val="0"/>
                        </a:spcAft>
                      </a:pPr>
                      <a:r>
                        <a:rPr lang="ru-RU" sz="1800" b="0" dirty="0">
                          <a:effectLst/>
                          <a:latin typeface="+mn-lt"/>
                        </a:rPr>
                        <a:t>        19,2% </a:t>
                      </a:r>
                      <a:endParaRPr lang="ru-RU" sz="1800" b="0" dirty="0">
                        <a:effectLst/>
                        <a:latin typeface="+mn-lt"/>
                        <a:ea typeface="Times New Roman" panose="02020603050405020304" pitchFamily="18" charset="0"/>
                      </a:endParaRPr>
                    </a:p>
                  </a:txBody>
                  <a:tcPr marL="51435" marR="51435" marT="0" marB="0"/>
                </a:tc>
                <a:tc>
                  <a:txBody>
                    <a:bodyPr/>
                    <a:lstStyle/>
                    <a:p>
                      <a:pPr algn="ctr">
                        <a:lnSpc>
                          <a:spcPct val="150000"/>
                        </a:lnSpc>
                        <a:spcAft>
                          <a:spcPts val="0"/>
                        </a:spcAft>
                      </a:pPr>
                      <a:r>
                        <a:rPr lang="ru-RU" sz="1800" b="0" dirty="0">
                          <a:effectLst/>
                          <a:latin typeface="+mn-lt"/>
                        </a:rPr>
                        <a:t>       47%</a:t>
                      </a:r>
                      <a:endParaRPr lang="ru-RU" sz="1800" b="0" dirty="0">
                        <a:effectLst/>
                        <a:latin typeface="+mn-lt"/>
                        <a:ea typeface="Times New Roman" panose="02020603050405020304" pitchFamily="18" charset="0"/>
                      </a:endParaRPr>
                    </a:p>
                  </a:txBody>
                  <a:tcPr marL="51435" marR="51435" marT="0" marB="0"/>
                </a:tc>
                <a:tc>
                  <a:txBody>
                    <a:bodyPr/>
                    <a:lstStyle/>
                    <a:p>
                      <a:pPr algn="ctr">
                        <a:lnSpc>
                          <a:spcPct val="150000"/>
                        </a:lnSpc>
                      </a:pPr>
                      <a:r>
                        <a:rPr lang="ru-RU" sz="1800" b="0" dirty="0">
                          <a:effectLst/>
                          <a:latin typeface="+mn-lt"/>
                          <a:ea typeface="Times New Roman" panose="02020603050405020304" pitchFamily="18" charset="0"/>
                        </a:rPr>
                        <a:t> 49%</a:t>
                      </a:r>
                    </a:p>
                  </a:txBody>
                  <a:tcPr marL="51435" marR="51435" marT="0" marB="0"/>
                </a:tc>
                <a:extLst>
                  <a:ext uri="{0D108BD9-81ED-4DB2-BD59-A6C34878D82A}"/>
                </a:extLst>
              </a:tr>
              <a:tr h="480060">
                <a:tc>
                  <a:txBody>
                    <a:bodyPr/>
                    <a:lstStyle/>
                    <a:p>
                      <a:pPr algn="just">
                        <a:lnSpc>
                          <a:spcPct val="150000"/>
                        </a:lnSpc>
                        <a:spcAft>
                          <a:spcPts val="0"/>
                        </a:spcAft>
                      </a:pPr>
                      <a:r>
                        <a:rPr lang="ru-RU" sz="2100" b="0" dirty="0">
                          <a:effectLst/>
                        </a:rPr>
                        <a:t>два предмета</a:t>
                      </a:r>
                      <a:endParaRPr lang="ru-RU" sz="2100" b="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50000"/>
                        </a:lnSpc>
                        <a:spcAft>
                          <a:spcPts val="0"/>
                        </a:spcAft>
                      </a:pPr>
                      <a:r>
                        <a:rPr lang="ru-RU" sz="1800" b="0" dirty="0">
                          <a:effectLst/>
                          <a:latin typeface="+mn-lt"/>
                        </a:rPr>
                        <a:t>        59,6%</a:t>
                      </a:r>
                      <a:endParaRPr lang="ru-RU" sz="1800" b="0" dirty="0">
                        <a:effectLst/>
                        <a:latin typeface="+mn-lt"/>
                        <a:ea typeface="Times New Roman" panose="02020603050405020304" pitchFamily="18" charset="0"/>
                      </a:endParaRPr>
                    </a:p>
                  </a:txBody>
                  <a:tcPr marL="51435" marR="51435" marT="0" marB="0"/>
                </a:tc>
                <a:tc>
                  <a:txBody>
                    <a:bodyPr/>
                    <a:lstStyle/>
                    <a:p>
                      <a:pPr algn="ctr">
                        <a:lnSpc>
                          <a:spcPct val="150000"/>
                        </a:lnSpc>
                        <a:spcAft>
                          <a:spcPts val="0"/>
                        </a:spcAft>
                      </a:pPr>
                      <a:r>
                        <a:rPr lang="ru-RU" sz="1800" b="0" dirty="0">
                          <a:effectLst/>
                          <a:latin typeface="+mn-lt"/>
                        </a:rPr>
                        <a:t>       47%</a:t>
                      </a:r>
                      <a:endParaRPr lang="ru-RU" sz="1800" b="0" dirty="0">
                        <a:effectLst/>
                        <a:latin typeface="+mn-lt"/>
                        <a:ea typeface="Times New Roman" panose="02020603050405020304" pitchFamily="18" charset="0"/>
                      </a:endParaRPr>
                    </a:p>
                  </a:txBody>
                  <a:tcPr marL="51435" marR="51435" marT="0" marB="0"/>
                </a:tc>
                <a:tc>
                  <a:txBody>
                    <a:bodyPr/>
                    <a:lstStyle/>
                    <a:p>
                      <a:pPr algn="ctr">
                        <a:lnSpc>
                          <a:spcPct val="150000"/>
                        </a:lnSpc>
                      </a:pPr>
                      <a:r>
                        <a:rPr lang="ru-RU" sz="1800" b="0" dirty="0">
                          <a:effectLst/>
                          <a:latin typeface="+mn-lt"/>
                          <a:ea typeface="Times New Roman" panose="02020603050405020304" pitchFamily="18" charset="0"/>
                        </a:rPr>
                        <a:t> 40,4%</a:t>
                      </a:r>
                    </a:p>
                  </a:txBody>
                  <a:tcPr marL="51435" marR="51435" marT="0" marB="0"/>
                </a:tc>
                <a:extLst>
                  <a:ext uri="{0D108BD9-81ED-4DB2-BD59-A6C34878D82A}"/>
                </a:extLst>
              </a:tr>
              <a:tr h="480060">
                <a:tc>
                  <a:txBody>
                    <a:bodyPr/>
                    <a:lstStyle/>
                    <a:p>
                      <a:pPr algn="just">
                        <a:lnSpc>
                          <a:spcPct val="150000"/>
                        </a:lnSpc>
                        <a:spcAft>
                          <a:spcPts val="0"/>
                        </a:spcAft>
                      </a:pPr>
                      <a:r>
                        <a:rPr lang="ru-RU" sz="2100" b="0" dirty="0">
                          <a:effectLst/>
                        </a:rPr>
                        <a:t>три предмета</a:t>
                      </a:r>
                      <a:endParaRPr lang="ru-RU" sz="2100" b="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50000"/>
                        </a:lnSpc>
                        <a:spcAft>
                          <a:spcPts val="0"/>
                        </a:spcAft>
                      </a:pPr>
                      <a:r>
                        <a:rPr lang="ru-RU" sz="1800" b="0" dirty="0">
                          <a:effectLst/>
                          <a:latin typeface="+mn-lt"/>
                        </a:rPr>
                        <a:t>         19,2%</a:t>
                      </a:r>
                      <a:endParaRPr lang="ru-RU" sz="1800" b="0" dirty="0">
                        <a:effectLst/>
                        <a:latin typeface="+mn-lt"/>
                        <a:ea typeface="Times New Roman" panose="02020603050405020304" pitchFamily="18" charset="0"/>
                      </a:endParaRPr>
                    </a:p>
                  </a:txBody>
                  <a:tcPr marL="51435" marR="51435" marT="0" marB="0"/>
                </a:tc>
                <a:tc>
                  <a:txBody>
                    <a:bodyPr/>
                    <a:lstStyle/>
                    <a:p>
                      <a:pPr algn="ctr">
                        <a:lnSpc>
                          <a:spcPct val="150000"/>
                        </a:lnSpc>
                        <a:spcAft>
                          <a:spcPts val="0"/>
                        </a:spcAft>
                      </a:pPr>
                      <a:r>
                        <a:rPr lang="ru-RU" sz="1800" b="0" dirty="0">
                          <a:effectLst/>
                          <a:latin typeface="+mn-lt"/>
                        </a:rPr>
                        <a:t>        4% </a:t>
                      </a:r>
                      <a:endParaRPr lang="ru-RU" sz="1800" b="0" dirty="0">
                        <a:effectLst/>
                        <a:latin typeface="+mn-lt"/>
                        <a:ea typeface="Times New Roman" panose="02020603050405020304" pitchFamily="18" charset="0"/>
                      </a:endParaRPr>
                    </a:p>
                  </a:txBody>
                  <a:tcPr marL="51435" marR="51435" marT="0" marB="0"/>
                </a:tc>
                <a:tc>
                  <a:txBody>
                    <a:bodyPr/>
                    <a:lstStyle/>
                    <a:p>
                      <a:pPr algn="ctr">
                        <a:lnSpc>
                          <a:spcPct val="150000"/>
                        </a:lnSpc>
                      </a:pPr>
                      <a:r>
                        <a:rPr lang="ru-RU" sz="1800" b="0" dirty="0">
                          <a:effectLst/>
                          <a:latin typeface="+mn-lt"/>
                          <a:ea typeface="Times New Roman" panose="02020603050405020304" pitchFamily="18" charset="0"/>
                        </a:rPr>
                        <a:t> 4,2%</a:t>
                      </a:r>
                    </a:p>
                  </a:txBody>
                  <a:tcPr marL="51435" marR="51435" marT="0" marB="0"/>
                </a:tc>
                <a:extLst>
                  <a:ext uri="{0D108BD9-81ED-4DB2-BD59-A6C34878D82A}"/>
                </a:extLst>
              </a:tr>
              <a:tr h="640080">
                <a:tc>
                  <a:txBody>
                    <a:bodyPr/>
                    <a:lstStyle/>
                    <a:p>
                      <a:pPr algn="just">
                        <a:lnSpc>
                          <a:spcPct val="100000"/>
                        </a:lnSpc>
                        <a:spcAft>
                          <a:spcPts val="0"/>
                        </a:spcAft>
                      </a:pPr>
                      <a:r>
                        <a:rPr lang="ru-RU" sz="2100" b="0" dirty="0">
                          <a:effectLst/>
                        </a:rPr>
                        <a:t>четыре предмета</a:t>
                      </a:r>
                      <a:endParaRPr lang="ru-RU" sz="2100" b="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50000"/>
                        </a:lnSpc>
                        <a:spcAft>
                          <a:spcPts val="0"/>
                        </a:spcAft>
                      </a:pPr>
                      <a:r>
                        <a:rPr lang="ru-RU" sz="1800" b="0" dirty="0">
                          <a:effectLst/>
                          <a:latin typeface="+mn-lt"/>
                        </a:rPr>
                        <a:t>         0</a:t>
                      </a:r>
                      <a:endParaRPr lang="ru-RU" sz="1800" b="0" dirty="0">
                        <a:effectLst/>
                        <a:latin typeface="+mn-lt"/>
                        <a:ea typeface="Times New Roman" panose="02020603050405020304" pitchFamily="18" charset="0"/>
                      </a:endParaRPr>
                    </a:p>
                  </a:txBody>
                  <a:tcPr marL="51435" marR="51435" marT="0" marB="0"/>
                </a:tc>
                <a:tc>
                  <a:txBody>
                    <a:bodyPr/>
                    <a:lstStyle/>
                    <a:p>
                      <a:pPr algn="ctr">
                        <a:lnSpc>
                          <a:spcPct val="150000"/>
                        </a:lnSpc>
                        <a:spcAft>
                          <a:spcPts val="0"/>
                        </a:spcAft>
                      </a:pPr>
                      <a:r>
                        <a:rPr lang="ru-RU" sz="1800" b="0" dirty="0">
                          <a:effectLst/>
                          <a:latin typeface="+mn-lt"/>
                        </a:rPr>
                        <a:t>        0</a:t>
                      </a:r>
                      <a:endParaRPr lang="ru-RU" sz="1800" b="0" dirty="0">
                        <a:effectLst/>
                        <a:latin typeface="+mn-lt"/>
                        <a:ea typeface="Times New Roman" panose="02020603050405020304" pitchFamily="18" charset="0"/>
                      </a:endParaRPr>
                    </a:p>
                  </a:txBody>
                  <a:tcPr marL="51435" marR="51435" marT="0" marB="0"/>
                </a:tc>
                <a:tc>
                  <a:txBody>
                    <a:bodyPr/>
                    <a:lstStyle/>
                    <a:p>
                      <a:pPr algn="ctr">
                        <a:lnSpc>
                          <a:spcPct val="150000"/>
                        </a:lnSpc>
                      </a:pPr>
                      <a:r>
                        <a:rPr lang="ru-RU" sz="1800" b="0" dirty="0">
                          <a:effectLst/>
                          <a:latin typeface="+mn-lt"/>
                          <a:ea typeface="Times New Roman" panose="02020603050405020304" pitchFamily="18" charset="0"/>
                        </a:rPr>
                        <a:t>  0</a:t>
                      </a:r>
                    </a:p>
                  </a:txBody>
                  <a:tcPr marL="51435" marR="51435" marT="0" marB="0"/>
                </a:tc>
                <a:extLst>
                  <a:ext uri="{0D108BD9-81ED-4DB2-BD59-A6C34878D82A}"/>
                </a:extLst>
              </a:tr>
            </a:tbl>
          </a:graphicData>
        </a:graphic>
      </p:graphicFrame>
      <p:graphicFrame>
        <p:nvGraphicFramePr>
          <p:cNvPr id="4" name="Таблица 4"/>
          <p:cNvGraphicFramePr>
            <a:graphicFrameLocks noGrp="1"/>
          </p:cNvGraphicFramePr>
          <p:nvPr/>
        </p:nvGraphicFramePr>
        <p:xfrm>
          <a:off x="1000125" y="3876675"/>
          <a:ext cx="6684963" cy="639763"/>
        </p:xfrm>
        <a:graphic>
          <a:graphicData uri="http://schemas.openxmlformats.org/drawingml/2006/table">
            <a:tbl>
              <a:tblPr/>
              <a:tblGrid>
                <a:gridCol w="1955800"/>
                <a:gridCol w="1398588"/>
                <a:gridCol w="1662112"/>
                <a:gridCol w="1668463"/>
              </a:tblGrid>
              <a:tr h="6397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rgbClr val="000000"/>
                          </a:solidFill>
                          <a:effectLst/>
                          <a:latin typeface="Calibri" pitchFamily="34" charset="0"/>
                          <a:ea typeface="Calibri" pitchFamily="34" charset="0"/>
                          <a:cs typeface="Calibri" pitchFamily="34" charset="0"/>
                        </a:rPr>
                        <a:t>Не сдают по выбору</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 </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Times New Roman" pitchFamily="18" charset="0"/>
                          <a:cs typeface="Times New Roman" pitchFamily="18" charset="0"/>
                        </a:rPr>
                        <a:t> </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6,4%</a:t>
                      </a:r>
                    </a:p>
                  </a:txBody>
                  <a:tcPr marL="51435" marR="51435"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Прямоугольник 1"/>
          <p:cNvSpPr>
            <a:spLocks noChangeArrowheads="1"/>
          </p:cNvSpPr>
          <p:nvPr/>
        </p:nvSpPr>
        <p:spPr bwMode="auto">
          <a:xfrm>
            <a:off x="1147763" y="0"/>
            <a:ext cx="6146800" cy="554038"/>
          </a:xfrm>
          <a:prstGeom prst="rect">
            <a:avLst/>
          </a:prstGeom>
          <a:noFill/>
          <a:ln w="9525">
            <a:noFill/>
            <a:miter lim="800000"/>
            <a:headEnd/>
            <a:tailEnd/>
          </a:ln>
        </p:spPr>
        <p:txBody>
          <a:bodyPr lIns="68580" tIns="34290" rIns="68580" bIns="34290">
            <a:spAutoFit/>
          </a:bodyPr>
          <a:lstStyle/>
          <a:p>
            <a:pPr>
              <a:lnSpc>
                <a:spcPct val="150000"/>
              </a:lnSpc>
            </a:pPr>
            <a:r>
              <a:rPr lang="ru-RU" sz="2100" b="1">
                <a:latin typeface="Times New Roman" pitchFamily="18" charset="0"/>
                <a:cs typeface="Times New Roman" pitchFamily="18" charset="0"/>
              </a:rPr>
              <a:t>Средний балл ЕГЭ по лицею №5   в 2021 – 2023гг.</a:t>
            </a:r>
            <a:endParaRPr lang="ru-RU" sz="2100">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307975" y="1038225"/>
          <a:ext cx="8318500" cy="3759200"/>
        </p:xfrm>
        <a:graphic>
          <a:graphicData uri="http://schemas.openxmlformats.org/drawingml/2006/table">
            <a:tbl>
              <a:tblPr/>
              <a:tblGrid>
                <a:gridCol w="801688"/>
                <a:gridCol w="815975"/>
                <a:gridCol w="600075"/>
                <a:gridCol w="511175"/>
                <a:gridCol w="723900"/>
                <a:gridCol w="598487"/>
                <a:gridCol w="685800"/>
                <a:gridCol w="839788"/>
                <a:gridCol w="749300"/>
                <a:gridCol w="685800"/>
                <a:gridCol w="654050"/>
                <a:gridCol w="652462"/>
              </a:tblGrid>
              <a:tr h="54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 </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Мат.</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Рус.</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Физ.</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Хим.</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биол</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Ист.</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Общ.</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геог</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Лит.</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Инф.</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англ</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r>
              <a:tr h="804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   2021</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53,1</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68,4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56,4</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76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51,3</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49,3</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66,7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52,5</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52,6</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66</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D0D0"/>
                    </a:solidFill>
                  </a:tcPr>
                </a:tc>
              </a:tr>
              <a:tr h="804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Arial" charset="0"/>
                        </a:rPr>
                        <a:t>   2022</a:t>
                      </a:r>
                      <a:endParaRPr kumimoji="0" lang="ru-RU" sz="1800" b="1" i="0" u="none" strike="noStrike" cap="none" normalizeH="0" baseline="0" smtClean="0">
                        <a:ln>
                          <a:noFill/>
                        </a:ln>
                        <a:solidFill>
                          <a:srgbClr val="000000"/>
                        </a:solidFill>
                        <a:effectLst/>
                        <a:latin typeface="Times New Roman" pitchFamily="18"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50,2</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62,9</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55,2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60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58,8</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53,5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60,6</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 </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50</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64,7</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rPr>
                        <a:t>51</a:t>
                      </a:r>
                      <a:endParaRPr kumimoji="0" lang="ru-RU" sz="1500" b="0"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smtClean="0">
                          <a:ln>
                            <a:noFill/>
                          </a:ln>
                          <a:solidFill>
                            <a:srgbClr val="000000"/>
                          </a:solidFill>
                          <a:effectLst/>
                          <a:latin typeface="Arial" charset="0"/>
                        </a:rPr>
                        <a:t>40,7</a:t>
                      </a:r>
                      <a:endParaRPr kumimoji="0" lang="ru-RU" sz="1500" b="1" i="0" u="none" strike="noStrike" cap="none" normalizeH="0" baseline="0" smtClean="0">
                        <a:ln>
                          <a:noFill/>
                        </a:ln>
                        <a:solidFill>
                          <a:srgbClr val="000000"/>
                        </a:solidFill>
                        <a:effectLst/>
                        <a:latin typeface="Arial" charset="0"/>
                        <a:cs typeface="Times New Roman" pitchFamily="18" charset="0"/>
                      </a:endParaRP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solidFill>
                      <a:srgbClr val="F4E9E9"/>
                    </a:solidFill>
                  </a:tcPr>
                </a:tc>
              </a:tr>
              <a:tr h="1600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Times New Roman" pitchFamily="18" charset="0"/>
                          <a:cs typeface="Times New Roman" pitchFamily="18" charset="0"/>
                        </a:rPr>
                        <a:t>2023</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55,3 (+5,1)</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68,7</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(+5,8)</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1 – 100 баллов</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47,8 (-7,4)</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64,8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(+4,8)</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53,1</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(-5,7)</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57,4 (+3,9)</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57,7 (-2,9)</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1 – 100 баллов</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37 (-13)</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61 (-3,7)</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49,9</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(-1,1)</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68,2</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smtClean="0">
                          <a:ln>
                            <a:noFill/>
                          </a:ln>
                          <a:solidFill>
                            <a:srgbClr val="000000"/>
                          </a:solidFill>
                          <a:effectLst/>
                          <a:latin typeface="Arial" charset="0"/>
                          <a:cs typeface="Times New Roman" pitchFamily="18" charset="0"/>
                        </a:rPr>
                        <a:t>(+27,5)</a:t>
                      </a:r>
                    </a:p>
                  </a:txBody>
                  <a:tcPr marL="51435" marR="51435" marT="0" marB="0"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4E9E9"/>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Прямоугольник 1"/>
          <p:cNvSpPr>
            <a:spLocks noChangeArrowheads="1"/>
          </p:cNvSpPr>
          <p:nvPr/>
        </p:nvSpPr>
        <p:spPr bwMode="auto">
          <a:xfrm>
            <a:off x="204788" y="103188"/>
            <a:ext cx="8832850" cy="1455737"/>
          </a:xfrm>
          <a:prstGeom prst="rect">
            <a:avLst/>
          </a:prstGeom>
          <a:noFill/>
          <a:ln w="9525">
            <a:noFill/>
            <a:miter lim="800000"/>
            <a:headEnd/>
            <a:tailEnd/>
          </a:ln>
        </p:spPr>
        <p:txBody>
          <a:bodyPr lIns="68580" tIns="34290" rIns="68580" bIns="34290">
            <a:spAutoFit/>
          </a:bodyPr>
          <a:lstStyle/>
          <a:p>
            <a:pPr algn="ctr">
              <a:lnSpc>
                <a:spcPct val="150000"/>
              </a:lnSpc>
            </a:pPr>
            <a:r>
              <a:rPr lang="ru-RU" b="1">
                <a:latin typeface="Times New Roman" pitchFamily="18" charset="0"/>
                <a:cs typeface="Times New Roman" pitchFamily="18" charset="0"/>
              </a:rPr>
              <a:t>ГИА в форме ОГЭ  -  уровень основного общего образования.</a:t>
            </a:r>
            <a:endParaRPr lang="ru-RU">
              <a:latin typeface="Times New Roman" pitchFamily="18" charset="0"/>
              <a:cs typeface="Times New Roman" pitchFamily="18" charset="0"/>
            </a:endParaRPr>
          </a:p>
          <a:p>
            <a:pPr algn="ctr">
              <a:lnSpc>
                <a:spcPct val="150000"/>
              </a:lnSpc>
              <a:spcAft>
                <a:spcPts val="788"/>
              </a:spcAft>
            </a:pPr>
            <a:r>
              <a:rPr lang="ru-RU">
                <a:latin typeface="Times New Roman" pitchFamily="18" charset="0"/>
                <a:cs typeface="Times New Roman" pitchFamily="18" charset="0"/>
              </a:rPr>
              <a:t>Уровень основного общего образования окончило  </a:t>
            </a:r>
            <a:r>
              <a:rPr lang="ru-RU" b="1">
                <a:latin typeface="Times New Roman" pitchFamily="18" charset="0"/>
                <a:cs typeface="Times New Roman" pitchFamily="18" charset="0"/>
              </a:rPr>
              <a:t>74 человека</a:t>
            </a:r>
            <a:r>
              <a:rPr lang="ru-RU">
                <a:latin typeface="Times New Roman" pitchFamily="18" charset="0"/>
                <a:cs typeface="Times New Roman" pitchFamily="18" charset="0"/>
              </a:rPr>
              <a:t>.</a:t>
            </a:r>
          </a:p>
          <a:p>
            <a:pPr algn="ctr">
              <a:lnSpc>
                <a:spcPct val="150000"/>
              </a:lnSpc>
              <a:spcAft>
                <a:spcPts val="788"/>
              </a:spcAft>
            </a:pPr>
            <a:r>
              <a:rPr lang="ru-RU" b="1">
                <a:latin typeface="Times New Roman" pitchFamily="18" charset="0"/>
                <a:cs typeface="Times New Roman" pitchFamily="18" charset="0"/>
              </a:rPr>
              <a:t>Аттестат с отличием получили 8 человек (10,8%)</a:t>
            </a:r>
            <a:endParaRPr lang="ru-RU">
              <a:latin typeface="Times New Roman" pitchFamily="18" charset="0"/>
              <a:cs typeface="Times New Roman" pitchFamily="18" charset="0"/>
            </a:endParaRPr>
          </a:p>
        </p:txBody>
      </p:sp>
      <p:graphicFrame>
        <p:nvGraphicFramePr>
          <p:cNvPr id="10242" name="Диаграмма 4"/>
          <p:cNvGraphicFramePr>
            <a:graphicFrameLocks/>
          </p:cNvGraphicFramePr>
          <p:nvPr/>
        </p:nvGraphicFramePr>
        <p:xfrm>
          <a:off x="2020888" y="1174750"/>
          <a:ext cx="6008687" cy="3489325"/>
        </p:xfrm>
        <a:graphic>
          <a:graphicData uri="http://schemas.openxmlformats.org/presentationml/2006/ole">
            <p:oleObj spid="_x0000_s10242" r:id="rId3" imgW="6005080" imgH="3487214" progId="Excel.Chart.8">
              <p:embed/>
            </p:oleObj>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Прямоугольник 1"/>
          <p:cNvSpPr>
            <a:spLocks noChangeArrowheads="1"/>
          </p:cNvSpPr>
          <p:nvPr/>
        </p:nvSpPr>
        <p:spPr bwMode="auto">
          <a:xfrm>
            <a:off x="749300" y="109538"/>
            <a:ext cx="7832725" cy="1409700"/>
          </a:xfrm>
          <a:prstGeom prst="rect">
            <a:avLst/>
          </a:prstGeom>
          <a:noFill/>
          <a:ln w="9525">
            <a:noFill/>
            <a:miter lim="800000"/>
            <a:headEnd/>
            <a:tailEnd/>
          </a:ln>
        </p:spPr>
        <p:txBody>
          <a:bodyPr lIns="68580" tIns="34290" rIns="68580" bIns="34290">
            <a:spAutoFit/>
          </a:bodyPr>
          <a:lstStyle/>
          <a:p>
            <a:pPr algn="just">
              <a:spcAft>
                <a:spcPts val="788"/>
              </a:spcAft>
            </a:pPr>
            <a:r>
              <a:rPr lang="ru-RU" b="1">
                <a:latin typeface="Times New Roman" pitchFamily="18" charset="0"/>
                <a:cs typeface="Times New Roman" pitchFamily="18" charset="0"/>
              </a:rPr>
              <a:t>Подтвердили годовую оценку по русскому языку по 9 классам 37 чел. (50%), улучшили результат на 1 балл – 24 человека (32,4%). </a:t>
            </a:r>
            <a:endParaRPr lang="ru-RU">
              <a:latin typeface="Times New Roman" pitchFamily="18" charset="0"/>
              <a:cs typeface="Times New Roman" pitchFamily="18" charset="0"/>
            </a:endParaRPr>
          </a:p>
          <a:p>
            <a:r>
              <a:rPr lang="ru-RU" sz="1400">
                <a:latin typeface="Times New Roman" pitchFamily="18" charset="0"/>
                <a:cs typeface="Times New Roman" pitchFamily="18" charset="0"/>
              </a:rPr>
              <a:t>Улучшили результат на 2 балла , т.е. </a:t>
            </a:r>
            <a:r>
              <a:rPr lang="ru-RU" sz="1400" b="1">
                <a:latin typeface="Times New Roman" pitchFamily="18" charset="0"/>
                <a:cs typeface="Times New Roman" pitchFamily="18" charset="0"/>
              </a:rPr>
              <a:t>за год имели «3», а экзамен сдали на «5» - </a:t>
            </a:r>
            <a:r>
              <a:rPr lang="ru-RU" sz="1400">
                <a:latin typeface="Times New Roman" pitchFamily="18" charset="0"/>
                <a:cs typeface="Times New Roman" pitchFamily="18" charset="0"/>
              </a:rPr>
              <a:t>2 чел. (2,7%)</a:t>
            </a:r>
          </a:p>
          <a:p>
            <a:r>
              <a:rPr lang="ru-RU" sz="1400">
                <a:latin typeface="Times New Roman" pitchFamily="18" charset="0"/>
                <a:cs typeface="Times New Roman" pitchFamily="18" charset="0"/>
              </a:rPr>
              <a:t>Сдали на 1 балл ниже годового результата 9 чел. (12%) – в основном из 9в класса.</a:t>
            </a:r>
          </a:p>
          <a:p>
            <a:r>
              <a:rPr lang="ru-RU" sz="1400">
                <a:latin typeface="Times New Roman" pitchFamily="18" charset="0"/>
                <a:cs typeface="Times New Roman" pitchFamily="18" charset="0"/>
              </a:rPr>
              <a:t>В целом, подтвердили годовую оценку по русскому языку 50%, что на 5,4% выше, чем в 2022г.) </a:t>
            </a:r>
          </a:p>
        </p:txBody>
      </p:sp>
      <p:graphicFrame>
        <p:nvGraphicFramePr>
          <p:cNvPr id="11266" name="Диаграмма 4"/>
          <p:cNvGraphicFramePr>
            <a:graphicFrameLocks/>
          </p:cNvGraphicFramePr>
          <p:nvPr/>
        </p:nvGraphicFramePr>
        <p:xfrm>
          <a:off x="2173288" y="1455738"/>
          <a:ext cx="4037012" cy="3136900"/>
        </p:xfrm>
        <a:graphic>
          <a:graphicData uri="http://schemas.openxmlformats.org/presentationml/2006/ole">
            <p:oleObj spid="_x0000_s11266" r:id="rId3" imgW="4035902" imgH="3133616" progId="Excel.Chart.8">
              <p:embed/>
            </p:oleObj>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Прямоугольник 1"/>
          <p:cNvSpPr>
            <a:spLocks noChangeArrowheads="1"/>
          </p:cNvSpPr>
          <p:nvPr/>
        </p:nvSpPr>
        <p:spPr bwMode="auto">
          <a:xfrm>
            <a:off x="550863" y="144463"/>
            <a:ext cx="7518400" cy="346075"/>
          </a:xfrm>
          <a:prstGeom prst="rect">
            <a:avLst/>
          </a:prstGeom>
          <a:noFill/>
          <a:ln w="9525">
            <a:noFill/>
            <a:miter lim="800000"/>
            <a:headEnd/>
            <a:tailEnd/>
          </a:ln>
        </p:spPr>
        <p:txBody>
          <a:bodyPr lIns="68580" tIns="34290" rIns="68580" bIns="34290">
            <a:spAutoFit/>
          </a:bodyPr>
          <a:lstStyle/>
          <a:p>
            <a:pPr algn="ctr"/>
            <a:r>
              <a:rPr lang="ru-RU" b="1">
                <a:latin typeface="Times New Roman" pitchFamily="18" charset="0"/>
                <a:cs typeface="Times New Roman" pitchFamily="18" charset="0"/>
              </a:rPr>
              <a:t>Качественный показатель сдачи ОГЭ    в 2021 – 2023 г.</a:t>
            </a:r>
            <a:endParaRPr lang="ru-RU"/>
          </a:p>
        </p:txBody>
      </p:sp>
      <p:graphicFrame>
        <p:nvGraphicFramePr>
          <p:cNvPr id="5" name="Таблица 4">
            <a:extLst>
              <a:ext uri="{FF2B5EF4-FFF2-40B4-BE49-F238E27FC236}"/>
            </a:extLst>
          </p:cNvPr>
          <p:cNvGraphicFramePr>
            <a:graphicFrameLocks noGrp="1"/>
          </p:cNvGraphicFramePr>
          <p:nvPr/>
        </p:nvGraphicFramePr>
        <p:xfrm>
          <a:off x="193675" y="635000"/>
          <a:ext cx="8756650" cy="4254500"/>
        </p:xfrm>
        <a:graphic>
          <a:graphicData uri="http://schemas.openxmlformats.org/drawingml/2006/table">
            <a:tbl>
              <a:tblPr firstRow="1" firstCol="1" lastRow="1" lastCol="1" bandRow="1" bandCol="1">
                <a:tableStyleId>{69CF1AB2-1976-4502-BF36-3FF5EA218861}</a:tableStyleId>
              </a:tblPr>
              <a:tblGrid>
                <a:gridCol w="700494">
                  <a:extLst>
                    <a:ext uri="{9D8B030D-6E8A-4147-A177-3AD203B41FA5}"/>
                  </a:extLst>
                </a:gridCol>
                <a:gridCol w="817380">
                  <a:extLst>
                    <a:ext uri="{9D8B030D-6E8A-4147-A177-3AD203B41FA5}"/>
                  </a:extLst>
                </a:gridCol>
                <a:gridCol w="699671">
                  <a:extLst>
                    <a:ext uri="{9D8B030D-6E8A-4147-A177-3AD203B41FA5}"/>
                  </a:extLst>
                </a:gridCol>
                <a:gridCol w="788570">
                  <a:extLst>
                    <a:ext uri="{9D8B030D-6E8A-4147-A177-3AD203B41FA5}"/>
                  </a:extLst>
                </a:gridCol>
                <a:gridCol w="494708">
                  <a:extLst>
                    <a:ext uri="{9D8B030D-6E8A-4147-A177-3AD203B41FA5}"/>
                  </a:extLst>
                </a:gridCol>
                <a:gridCol w="788570">
                  <a:extLst>
                    <a:ext uri="{9D8B030D-6E8A-4147-A177-3AD203B41FA5}"/>
                  </a:extLst>
                </a:gridCol>
                <a:gridCol w="938382">
                  <a:extLst>
                    <a:ext uri="{9D8B030D-6E8A-4147-A177-3AD203B41FA5}"/>
                  </a:extLst>
                </a:gridCol>
                <a:gridCol w="817380">
                  <a:extLst>
                    <a:ext uri="{9D8B030D-6E8A-4147-A177-3AD203B41FA5}"/>
                  </a:extLst>
                </a:gridCol>
                <a:gridCol w="816557">
                  <a:extLst>
                    <a:ext uri="{9D8B030D-6E8A-4147-A177-3AD203B41FA5}"/>
                  </a:extLst>
                </a:gridCol>
                <a:gridCol w="583608">
                  <a:extLst>
                    <a:ext uri="{9D8B030D-6E8A-4147-A177-3AD203B41FA5}"/>
                  </a:extLst>
                </a:gridCol>
                <a:gridCol w="699671">
                  <a:extLst>
                    <a:ext uri="{9D8B030D-6E8A-4147-A177-3AD203B41FA5}"/>
                  </a:extLst>
                </a:gridCol>
                <a:gridCol w="611594">
                  <a:extLst>
                    <a:ext uri="{9D8B030D-6E8A-4147-A177-3AD203B41FA5}"/>
                  </a:extLst>
                </a:gridCol>
              </a:tblGrid>
              <a:tr h="1920240">
                <a:tc>
                  <a:txBody>
                    <a:bodyPr/>
                    <a:lstStyle/>
                    <a:p>
                      <a:pPr algn="just"/>
                      <a:r>
                        <a:rPr lang="ru-RU" sz="1800">
                          <a:effectLst/>
                        </a:rPr>
                        <a:t>Качество сданных</a:t>
                      </a:r>
                    </a:p>
                    <a:p>
                      <a:pPr algn="just"/>
                      <a:r>
                        <a:rPr lang="ru-RU" sz="1800">
                          <a:effectLst/>
                        </a:rPr>
                        <a:t>экзаменов</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Русский язык</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Математика</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Обществознание</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История</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Английский язык</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dirty="0">
                          <a:effectLst/>
                        </a:rPr>
                        <a:t>химия</a:t>
                      </a:r>
                      <a:endParaRPr lang="ru-RU"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биология</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Физика</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Информатика</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География</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Литера</a:t>
                      </a:r>
                    </a:p>
                    <a:p>
                      <a:pPr algn="just"/>
                      <a:r>
                        <a:rPr lang="ru-RU" sz="1800">
                          <a:effectLst/>
                        </a:rPr>
                        <a:t>тура</a:t>
                      </a:r>
                      <a:endParaRPr lang="ru-RU" sz="180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r h="689117">
                <a:tc>
                  <a:txBody>
                    <a:bodyPr/>
                    <a:lstStyle/>
                    <a:p>
                      <a:pPr algn="just"/>
                      <a:r>
                        <a:rPr lang="ru-RU" sz="1800">
                          <a:effectLst/>
                        </a:rPr>
                        <a:t>2021</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76,8%</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66%</a:t>
                      </a:r>
                      <a:endParaRPr lang="ru-RU" sz="1800">
                        <a:effectLst/>
                        <a:latin typeface="Times New Roman" panose="02020603050405020304" pitchFamily="18" charset="0"/>
                        <a:ea typeface="Times New Roman" panose="02020603050405020304" pitchFamily="18" charset="0"/>
                      </a:endParaRPr>
                    </a:p>
                  </a:txBody>
                  <a:tcPr marL="51435" marR="51435" marT="0" marB="0"/>
                </a:tc>
                <a:tc gridSpan="8">
                  <a:txBody>
                    <a:bodyPr/>
                    <a:lstStyle/>
                    <a:p>
                      <a:pPr algn="just"/>
                      <a:r>
                        <a:rPr lang="ru-RU" sz="1800">
                          <a:effectLst/>
                        </a:rPr>
                        <a:t>Экзамены по выбору не сдавали</a:t>
                      </a:r>
                      <a:endParaRPr lang="ru-RU" sz="1800">
                        <a:effectLst/>
                        <a:latin typeface="Times New Roman" panose="02020603050405020304" pitchFamily="18" charset="0"/>
                        <a:ea typeface="Times New Roman" panose="02020603050405020304" pitchFamily="18" charset="0"/>
                      </a:endParaRPr>
                    </a:p>
                  </a:txBody>
                  <a:tcPr marL="51435" marR="51435"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just"/>
                      <a:r>
                        <a:rPr lang="ru-RU" sz="1800">
                          <a:effectLst/>
                        </a:rPr>
                        <a:t> </a:t>
                      </a:r>
                      <a:endParaRPr lang="ru-RU" sz="180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r h="822960">
                <a:tc>
                  <a:txBody>
                    <a:bodyPr/>
                    <a:lstStyle/>
                    <a:p>
                      <a:pPr algn="just"/>
                      <a:r>
                        <a:rPr lang="ru-RU" sz="1800">
                          <a:effectLst/>
                        </a:rPr>
                        <a:t>2022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84,7 (+7,9)</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86,1 (+20,1)</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72,2%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0 %</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77,8</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93,5%</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93</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89</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52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100%</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80%</a:t>
                      </a:r>
                      <a:endParaRPr lang="ru-RU" sz="180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r h="822960">
                <a:tc>
                  <a:txBody>
                    <a:bodyPr/>
                    <a:lstStyle/>
                    <a:p>
                      <a:pPr algn="just"/>
                      <a:r>
                        <a:rPr lang="ru-RU" sz="1800">
                          <a:effectLst/>
                        </a:rPr>
                        <a:t>2023</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71,6</a:t>
                      </a:r>
                    </a:p>
                    <a:p>
                      <a:pPr algn="just"/>
                      <a:r>
                        <a:rPr lang="ru-RU" sz="1800">
                          <a:effectLst/>
                        </a:rPr>
                        <a:t>(-13,1)</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89,2</a:t>
                      </a:r>
                    </a:p>
                    <a:p>
                      <a:pPr algn="just"/>
                      <a:r>
                        <a:rPr lang="ru-RU" sz="1800">
                          <a:effectLst/>
                        </a:rPr>
                        <a:t>(+3,1)</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83,3</a:t>
                      </a:r>
                    </a:p>
                    <a:p>
                      <a:pPr algn="just"/>
                      <a:r>
                        <a:rPr lang="ru-RU" sz="1800">
                          <a:effectLst/>
                        </a:rPr>
                        <a:t>(+11,1)</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100</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100</a:t>
                      </a:r>
                    </a:p>
                    <a:p>
                      <a:pPr algn="just"/>
                      <a:r>
                        <a:rPr lang="ru-RU" sz="1800">
                          <a:effectLst/>
                        </a:rPr>
                        <a:t>(+22,2)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100</a:t>
                      </a:r>
                    </a:p>
                    <a:p>
                      <a:pPr algn="just"/>
                      <a:r>
                        <a:rPr lang="ru-RU" sz="1800">
                          <a:effectLst/>
                        </a:rPr>
                        <a:t>(+6,5)</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88,9</a:t>
                      </a:r>
                    </a:p>
                    <a:p>
                      <a:pPr algn="just"/>
                      <a:r>
                        <a:rPr lang="ru-RU" sz="1800">
                          <a:effectLst/>
                        </a:rPr>
                        <a:t>(- 4,1)</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63,6</a:t>
                      </a:r>
                    </a:p>
                    <a:p>
                      <a:pPr algn="just"/>
                      <a:r>
                        <a:rPr lang="ru-RU" sz="1800">
                          <a:effectLst/>
                        </a:rPr>
                        <a:t>(- 25,4)</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63,6</a:t>
                      </a:r>
                    </a:p>
                    <a:p>
                      <a:pPr algn="just"/>
                      <a:r>
                        <a:rPr lang="ru-RU" sz="1800">
                          <a:effectLst/>
                        </a:rPr>
                        <a:t>(+11)</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58,3</a:t>
                      </a:r>
                    </a:p>
                    <a:p>
                      <a:pPr algn="just"/>
                      <a:r>
                        <a:rPr lang="ru-RU" sz="1800">
                          <a:effectLst/>
                        </a:rPr>
                        <a:t>(-41,7)</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dirty="0">
                          <a:effectLst/>
                        </a:rPr>
                        <a:t>100</a:t>
                      </a:r>
                    </a:p>
                    <a:p>
                      <a:pPr algn="just"/>
                      <a:r>
                        <a:rPr lang="ru-RU" sz="1800" dirty="0">
                          <a:effectLst/>
                        </a:rPr>
                        <a:t>(+20)</a:t>
                      </a:r>
                      <a:endParaRPr lang="ru-RU" sz="18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extLst>
          </p:cNvPr>
          <p:cNvGraphicFramePr>
            <a:graphicFrameLocks noGrp="1"/>
          </p:cNvGraphicFramePr>
          <p:nvPr/>
        </p:nvGraphicFramePr>
        <p:xfrm>
          <a:off x="288925" y="657225"/>
          <a:ext cx="8445500" cy="4348163"/>
        </p:xfrm>
        <a:graphic>
          <a:graphicData uri="http://schemas.openxmlformats.org/drawingml/2006/table">
            <a:tbl>
              <a:tblPr firstRow="1" firstCol="1" lastRow="1" lastCol="1" bandRow="1" bandCol="1">
                <a:tableStyleId>{69CF1AB2-1976-4502-BF36-3FF5EA218861}</a:tableStyleId>
              </a:tblPr>
              <a:tblGrid>
                <a:gridCol w="675663">
                  <a:extLst>
                    <a:ext uri="{9D8B030D-6E8A-4147-A177-3AD203B41FA5}"/>
                  </a:extLst>
                </a:gridCol>
                <a:gridCol w="788404">
                  <a:extLst>
                    <a:ext uri="{9D8B030D-6E8A-4147-A177-3AD203B41FA5}"/>
                  </a:extLst>
                </a:gridCol>
                <a:gridCol w="674868">
                  <a:extLst>
                    <a:ext uri="{9D8B030D-6E8A-4147-A177-3AD203B41FA5}"/>
                  </a:extLst>
                </a:gridCol>
                <a:gridCol w="760616">
                  <a:extLst>
                    <a:ext uri="{9D8B030D-6E8A-4147-A177-3AD203B41FA5}"/>
                  </a:extLst>
                </a:gridCol>
                <a:gridCol w="477170">
                  <a:extLst>
                    <a:ext uri="{9D8B030D-6E8A-4147-A177-3AD203B41FA5}"/>
                  </a:extLst>
                </a:gridCol>
                <a:gridCol w="760616">
                  <a:extLst>
                    <a:ext uri="{9D8B030D-6E8A-4147-A177-3AD203B41FA5}"/>
                  </a:extLst>
                </a:gridCol>
                <a:gridCol w="905117">
                  <a:extLst>
                    <a:ext uri="{9D8B030D-6E8A-4147-A177-3AD203B41FA5}"/>
                  </a:extLst>
                </a:gridCol>
                <a:gridCol w="788404">
                  <a:extLst>
                    <a:ext uri="{9D8B030D-6E8A-4147-A177-3AD203B41FA5}"/>
                  </a:extLst>
                </a:gridCol>
                <a:gridCol w="787610">
                  <a:extLst>
                    <a:ext uri="{9D8B030D-6E8A-4147-A177-3AD203B41FA5}"/>
                  </a:extLst>
                </a:gridCol>
                <a:gridCol w="562919">
                  <a:extLst>
                    <a:ext uri="{9D8B030D-6E8A-4147-A177-3AD203B41FA5}"/>
                  </a:extLst>
                </a:gridCol>
                <a:gridCol w="674868">
                  <a:extLst>
                    <a:ext uri="{9D8B030D-6E8A-4147-A177-3AD203B41FA5}"/>
                  </a:extLst>
                </a:gridCol>
                <a:gridCol w="589913">
                  <a:extLst>
                    <a:ext uri="{9D8B030D-6E8A-4147-A177-3AD203B41FA5}"/>
                  </a:extLst>
                </a:gridCol>
              </a:tblGrid>
              <a:tr h="1371600">
                <a:tc>
                  <a:txBody>
                    <a:bodyPr/>
                    <a:lstStyle/>
                    <a:p>
                      <a:pPr algn="just"/>
                      <a:r>
                        <a:rPr lang="ru-RU" sz="1800">
                          <a:effectLst/>
                        </a:rPr>
                        <a:t>учебный год</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Русский язык</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Математика</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Обществознание</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История</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dirty="0">
                          <a:effectLst/>
                        </a:rPr>
                        <a:t>Английский язык</a:t>
                      </a:r>
                      <a:endParaRPr lang="ru-RU"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химия</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биология</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Физика</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Информатика</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География</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Литера</a:t>
                      </a:r>
                    </a:p>
                    <a:p>
                      <a:pPr algn="just"/>
                      <a:r>
                        <a:rPr lang="ru-RU" sz="1800">
                          <a:effectLst/>
                        </a:rPr>
                        <a:t>тура</a:t>
                      </a:r>
                      <a:endParaRPr lang="ru-RU" sz="180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r h="665503">
                <a:tc>
                  <a:txBody>
                    <a:bodyPr/>
                    <a:lstStyle/>
                    <a:p>
                      <a:pPr algn="just"/>
                      <a:r>
                        <a:rPr lang="ru-RU" sz="1800">
                          <a:effectLst/>
                        </a:rPr>
                        <a:t>2021</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4,2</a:t>
                      </a:r>
                      <a:endParaRPr lang="ru-RU" sz="1800">
                        <a:effectLst/>
                        <a:latin typeface="Times New Roman" panose="02020603050405020304" pitchFamily="18" charset="0"/>
                        <a:ea typeface="Times New Roman" panose="02020603050405020304" pitchFamily="18" charset="0"/>
                      </a:endParaRPr>
                    </a:p>
                  </a:txBody>
                  <a:tcPr marL="51435" marR="51435" marT="0" marB="0"/>
                </a:tc>
                <a:tc gridSpan="8">
                  <a:txBody>
                    <a:bodyPr/>
                    <a:lstStyle/>
                    <a:p>
                      <a:pPr algn="just"/>
                      <a:r>
                        <a:rPr lang="ru-RU" sz="1800">
                          <a:effectLst/>
                        </a:rPr>
                        <a:t>Экзамены по выбору не сдавали</a:t>
                      </a:r>
                      <a:endParaRPr lang="ru-RU" sz="1800">
                        <a:effectLst/>
                        <a:latin typeface="Times New Roman" panose="02020603050405020304" pitchFamily="18" charset="0"/>
                        <a:ea typeface="Times New Roman" panose="02020603050405020304" pitchFamily="18" charset="0"/>
                      </a:endParaRPr>
                    </a:p>
                  </a:txBody>
                  <a:tcPr marL="51435" marR="51435"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just"/>
                      <a:r>
                        <a:rPr lang="ru-RU" sz="1800">
                          <a:effectLst/>
                        </a:rPr>
                        <a:t> </a:t>
                      </a:r>
                      <a:endParaRPr lang="ru-RU" sz="180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r h="665503">
                <a:tc>
                  <a:txBody>
                    <a:bodyPr/>
                    <a:lstStyle/>
                    <a:p>
                      <a:pPr algn="just"/>
                      <a:r>
                        <a:rPr lang="ru-RU" sz="1800">
                          <a:effectLst/>
                        </a:rPr>
                        <a:t>2022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4,4</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3,8</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3</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4,3</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4,6</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4,3</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3,9</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3,7</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4,6</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4,2</a:t>
                      </a:r>
                      <a:endParaRPr lang="ru-RU" sz="180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r h="822960">
                <a:tc>
                  <a:txBody>
                    <a:bodyPr/>
                    <a:lstStyle/>
                    <a:p>
                      <a:pPr algn="just"/>
                      <a:r>
                        <a:rPr lang="ru-RU" sz="1800">
                          <a:effectLst/>
                        </a:rPr>
                        <a:t>2023</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4,2</a:t>
                      </a:r>
                    </a:p>
                    <a:p>
                      <a:pPr algn="just"/>
                      <a:r>
                        <a:rPr lang="ru-RU" sz="1800">
                          <a:effectLst/>
                        </a:rPr>
                        <a:t>(-0,2)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4,1</a:t>
                      </a:r>
                    </a:p>
                    <a:p>
                      <a:pPr algn="just"/>
                      <a:r>
                        <a:rPr lang="ru-RU" sz="1800">
                          <a:effectLst/>
                        </a:rPr>
                        <a:t>(+0,1)</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4,1</a:t>
                      </a:r>
                    </a:p>
                    <a:p>
                      <a:pPr algn="just"/>
                      <a:r>
                        <a:rPr lang="ru-RU" sz="1800">
                          <a:effectLst/>
                        </a:rPr>
                        <a:t>(+0,3)</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4,7</a:t>
                      </a:r>
                    </a:p>
                    <a:p>
                      <a:pPr algn="just"/>
                      <a:r>
                        <a:rPr lang="ru-RU" sz="1800">
                          <a:effectLst/>
                        </a:rPr>
                        <a:t>(+1,7)</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4,7</a:t>
                      </a:r>
                    </a:p>
                    <a:p>
                      <a:pPr algn="just"/>
                      <a:r>
                        <a:rPr lang="ru-RU" sz="1800">
                          <a:effectLst/>
                        </a:rPr>
                        <a:t>(+0,4)</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4,9</a:t>
                      </a:r>
                    </a:p>
                    <a:p>
                      <a:pPr algn="just"/>
                      <a:r>
                        <a:rPr lang="ru-RU" sz="1800">
                          <a:effectLst/>
                        </a:rPr>
                        <a:t>(+0,3)</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4,5</a:t>
                      </a:r>
                    </a:p>
                    <a:p>
                      <a:pPr algn="just"/>
                      <a:r>
                        <a:rPr lang="ru-RU" sz="1800">
                          <a:effectLst/>
                        </a:rPr>
                        <a:t>(+0,2)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3,7</a:t>
                      </a:r>
                    </a:p>
                    <a:p>
                      <a:pPr algn="just"/>
                      <a:r>
                        <a:rPr lang="ru-RU" sz="1800">
                          <a:effectLst/>
                        </a:rPr>
                        <a:t>(-0,2)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3,9</a:t>
                      </a:r>
                    </a:p>
                    <a:p>
                      <a:pPr algn="just"/>
                      <a:r>
                        <a:rPr lang="ru-RU" sz="1800">
                          <a:effectLst/>
                        </a:rPr>
                        <a:t>(+0,2)</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3,9</a:t>
                      </a:r>
                    </a:p>
                    <a:p>
                      <a:pPr algn="just"/>
                      <a:r>
                        <a:rPr lang="ru-RU" sz="1800">
                          <a:effectLst/>
                        </a:rPr>
                        <a:t>(-0,7)</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4,6</a:t>
                      </a:r>
                    </a:p>
                    <a:p>
                      <a:pPr algn="just"/>
                      <a:r>
                        <a:rPr lang="ru-RU" sz="1800">
                          <a:effectLst/>
                        </a:rPr>
                        <a:t>(+0,4)</a:t>
                      </a:r>
                      <a:endParaRPr lang="ru-RU" sz="180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r h="822960">
                <a:tc>
                  <a:txBody>
                    <a:bodyPr/>
                    <a:lstStyle/>
                    <a:p>
                      <a:pPr algn="just"/>
                      <a:r>
                        <a:rPr lang="ru-RU" sz="1800">
                          <a:effectLst/>
                        </a:rPr>
                        <a:t>2023 по РТ</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 </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 </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3,74</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 </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4,54</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4,57</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 </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 </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 </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a:effectLst/>
                        </a:rPr>
                        <a:t> </a:t>
                      </a:r>
                      <a:endParaRPr lang="ru-RU" sz="18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just"/>
                      <a:r>
                        <a:rPr lang="ru-RU" sz="1800" dirty="0">
                          <a:effectLst/>
                        </a:rPr>
                        <a:t>4,48</a:t>
                      </a:r>
                      <a:endParaRPr lang="ru-RU" sz="18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extLst>
              </a:tr>
            </a:tbl>
          </a:graphicData>
        </a:graphic>
      </p:graphicFrame>
      <p:sp>
        <p:nvSpPr>
          <p:cNvPr id="30802" name="TextBox 3"/>
          <p:cNvSpPr txBox="1">
            <a:spLocks noChangeArrowheads="1"/>
          </p:cNvSpPr>
          <p:nvPr/>
        </p:nvSpPr>
        <p:spPr bwMode="auto">
          <a:xfrm>
            <a:off x="1717675" y="131763"/>
            <a:ext cx="5532438" cy="346075"/>
          </a:xfrm>
          <a:prstGeom prst="rect">
            <a:avLst/>
          </a:prstGeom>
          <a:noFill/>
          <a:ln w="9525">
            <a:noFill/>
            <a:miter lim="800000"/>
            <a:headEnd/>
            <a:tailEnd/>
          </a:ln>
        </p:spPr>
        <p:txBody>
          <a:bodyPr lIns="68580" tIns="34290" rIns="68580" bIns="34290">
            <a:spAutoFit/>
          </a:bodyPr>
          <a:lstStyle/>
          <a:p>
            <a:pPr algn="ctr"/>
            <a:r>
              <a:rPr lang="ru-RU" sz="1400" b="1">
                <a:latin typeface="Times New Roman" pitchFamily="18" charset="0"/>
                <a:cs typeface="Times New Roman" pitchFamily="18" charset="0"/>
              </a:rPr>
              <a:t> </a:t>
            </a:r>
            <a:r>
              <a:rPr lang="ru-RU" b="1">
                <a:latin typeface="Times New Roman" pitchFamily="18" charset="0"/>
                <a:cs typeface="Times New Roman" pitchFamily="18" charset="0"/>
              </a:rPr>
              <a:t>Средняя оценка по предметам за 2021 – 2023г. </a:t>
            </a:r>
            <a:endParaRPr lang="ru-R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Прямоугольник 1"/>
          <p:cNvSpPr>
            <a:spLocks noChangeArrowheads="1"/>
          </p:cNvSpPr>
          <p:nvPr/>
        </p:nvSpPr>
        <p:spPr bwMode="auto">
          <a:xfrm>
            <a:off x="452438" y="60325"/>
            <a:ext cx="7807325" cy="254000"/>
          </a:xfrm>
          <a:prstGeom prst="rect">
            <a:avLst/>
          </a:prstGeom>
          <a:noFill/>
          <a:ln w="9525">
            <a:noFill/>
            <a:miter lim="800000"/>
            <a:headEnd/>
            <a:tailEnd/>
          </a:ln>
        </p:spPr>
        <p:txBody>
          <a:bodyPr lIns="68580" tIns="34290" rIns="68580" bIns="34290">
            <a:spAutoFit/>
          </a:bodyPr>
          <a:lstStyle/>
          <a:p>
            <a:pPr algn="ctr"/>
            <a:r>
              <a:rPr lang="ru-RU" sz="1200" b="1">
                <a:latin typeface="Times New Roman" pitchFamily="18" charset="0"/>
                <a:cs typeface="Times New Roman" pitchFamily="18" charset="0"/>
              </a:rPr>
              <a:t>Сравнительный анализ промежуточной аттестации обучающихся и результатов ОГЭ в 2023г.</a:t>
            </a:r>
          </a:p>
        </p:txBody>
      </p:sp>
      <p:graphicFrame>
        <p:nvGraphicFramePr>
          <p:cNvPr id="4" name="Таблица 3">
            <a:extLst>
              <a:ext uri="{FF2B5EF4-FFF2-40B4-BE49-F238E27FC236}"/>
            </a:extLst>
          </p:cNvPr>
          <p:cNvGraphicFramePr>
            <a:graphicFrameLocks noGrp="1"/>
          </p:cNvGraphicFramePr>
          <p:nvPr/>
        </p:nvGraphicFramePr>
        <p:xfrm>
          <a:off x="958850" y="412750"/>
          <a:ext cx="7300913" cy="4741863"/>
        </p:xfrm>
        <a:graphic>
          <a:graphicData uri="http://schemas.openxmlformats.org/drawingml/2006/table">
            <a:tbl>
              <a:tblPr firstRow="1" firstCol="1" bandRow="1">
                <a:tableStyleId>{69CF1AB2-1976-4502-BF36-3FF5EA218861}</a:tableStyleId>
              </a:tblPr>
              <a:tblGrid>
                <a:gridCol w="1296449">
                  <a:extLst>
                    <a:ext uri="{9D8B030D-6E8A-4147-A177-3AD203B41FA5}"/>
                  </a:extLst>
                </a:gridCol>
                <a:gridCol w="1009416">
                  <a:extLst>
                    <a:ext uri="{9D8B030D-6E8A-4147-A177-3AD203B41FA5}"/>
                  </a:extLst>
                </a:gridCol>
                <a:gridCol w="905042">
                  <a:extLst>
                    <a:ext uri="{9D8B030D-6E8A-4147-A177-3AD203B41FA5}"/>
                  </a:extLst>
                </a:gridCol>
                <a:gridCol w="793112">
                  <a:extLst>
                    <a:ext uri="{9D8B030D-6E8A-4147-A177-3AD203B41FA5}"/>
                  </a:extLst>
                </a:gridCol>
                <a:gridCol w="765647">
                  <a:extLst>
                    <a:ext uri="{9D8B030D-6E8A-4147-A177-3AD203B41FA5}"/>
                  </a:extLst>
                </a:gridCol>
                <a:gridCol w="658525">
                  <a:extLst>
                    <a:ext uri="{9D8B030D-6E8A-4147-A177-3AD203B41FA5}"/>
                  </a:extLst>
                </a:gridCol>
                <a:gridCol w="644104">
                  <a:extLst>
                    <a:ext uri="{9D8B030D-6E8A-4147-A177-3AD203B41FA5}"/>
                  </a:extLst>
                </a:gridCol>
                <a:gridCol w="1228468">
                  <a:extLst>
                    <a:ext uri="{9D8B030D-6E8A-4147-A177-3AD203B41FA5}"/>
                  </a:extLst>
                </a:gridCol>
              </a:tblGrid>
              <a:tr h="823206">
                <a:tc>
                  <a:txBody>
                    <a:bodyPr/>
                    <a:lstStyle/>
                    <a:p>
                      <a:pPr>
                        <a:lnSpc>
                          <a:spcPct val="150000"/>
                        </a:lnSpc>
                      </a:pPr>
                      <a:r>
                        <a:rPr lang="ru-RU" sz="1100" dirty="0">
                          <a:effectLst/>
                        </a:rPr>
                        <a:t>Предметы</a:t>
                      </a:r>
                      <a:endParaRPr lang="ru-RU" sz="1100" dirty="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Кол-во сдавших</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Годовое качество сдававших</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Качество ОГЭ</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Подтвер</a:t>
                      </a:r>
                    </a:p>
                    <a:p>
                      <a:pPr>
                        <a:lnSpc>
                          <a:spcPct val="150000"/>
                        </a:lnSpc>
                      </a:pPr>
                      <a:r>
                        <a:rPr lang="ru-RU" sz="1100">
                          <a:effectLst/>
                        </a:rPr>
                        <a:t>дили оц</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Выше</a:t>
                      </a:r>
                    </a:p>
                    <a:p>
                      <a:pPr>
                        <a:lnSpc>
                          <a:spcPct val="150000"/>
                        </a:lnSpc>
                      </a:pPr>
                      <a:r>
                        <a:rPr lang="ru-RU" sz="1100">
                          <a:effectLst/>
                        </a:rPr>
                        <a:t>Год.</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Ниже год.</a:t>
                      </a:r>
                      <a:endParaRPr lang="ru-RU" sz="110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240030">
                <a:tc>
                  <a:txBody>
                    <a:bodyPr/>
                    <a:lstStyle/>
                    <a:p>
                      <a:pPr>
                        <a:lnSpc>
                          <a:spcPct val="150000"/>
                        </a:lnSpc>
                      </a:pPr>
                      <a:r>
                        <a:rPr lang="ru-RU" sz="1100">
                          <a:effectLst/>
                        </a:rPr>
                        <a:t>русский язык</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74</a:t>
                      </a:r>
                      <a:endParaRPr lang="ru-RU" sz="1100" dirty="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73%</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71,6%</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-1,4</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50%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32,4%</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12%</a:t>
                      </a:r>
                      <a:endParaRPr lang="ru-RU" sz="110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823206">
                <a:tc>
                  <a:txBody>
                    <a:bodyPr/>
                    <a:lstStyle/>
                    <a:p>
                      <a:pPr>
                        <a:lnSpc>
                          <a:spcPct val="150000"/>
                        </a:lnSpc>
                      </a:pPr>
                      <a:r>
                        <a:rPr lang="ru-RU" sz="1100">
                          <a:effectLst/>
                        </a:rPr>
                        <a:t>математика</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74</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Алгебра-75,7</a:t>
                      </a:r>
                    </a:p>
                    <a:p>
                      <a:pPr>
                        <a:lnSpc>
                          <a:spcPct val="150000"/>
                        </a:lnSpc>
                      </a:pPr>
                      <a:r>
                        <a:rPr lang="ru-RU" sz="1100">
                          <a:effectLst/>
                        </a:rPr>
                        <a:t>Геометрия-73</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89,2%</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+14,8</a:t>
                      </a:r>
                      <a:endParaRPr lang="ru-RU" sz="1100" dirty="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54%</a:t>
                      </a:r>
                      <a:endParaRPr lang="ru-RU" sz="1100" dirty="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17,6%</a:t>
                      </a:r>
                      <a:endParaRPr lang="ru-RU" sz="1100" dirty="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13,5%</a:t>
                      </a:r>
                      <a:endParaRPr lang="ru-RU" sz="110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398884">
                <a:tc>
                  <a:txBody>
                    <a:bodyPr/>
                    <a:lstStyle/>
                    <a:p>
                      <a:pPr>
                        <a:lnSpc>
                          <a:spcPct val="150000"/>
                        </a:lnSpc>
                      </a:pPr>
                      <a:r>
                        <a:rPr lang="ru-RU" sz="1100">
                          <a:effectLst/>
                        </a:rPr>
                        <a:t>обществознание</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48 (65%)</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87,5%</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83,3% </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- 4,2%</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56,2%</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10,4</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31,2%</a:t>
                      </a:r>
                      <a:endParaRPr lang="ru-RU" sz="1100" dirty="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398884">
                <a:tc>
                  <a:txBody>
                    <a:bodyPr/>
                    <a:lstStyle/>
                    <a:p>
                      <a:pPr>
                        <a:lnSpc>
                          <a:spcPct val="150000"/>
                        </a:lnSpc>
                      </a:pPr>
                      <a:r>
                        <a:rPr lang="ru-RU" sz="1100">
                          <a:effectLst/>
                        </a:rPr>
                        <a:t>химия</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20 (27%)</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Без измен.</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60%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35%</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5%</a:t>
                      </a:r>
                      <a:endParaRPr lang="ru-RU" sz="1100" dirty="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240030">
                <a:tc>
                  <a:txBody>
                    <a:bodyPr/>
                    <a:lstStyle/>
                    <a:p>
                      <a:pPr>
                        <a:lnSpc>
                          <a:spcPct val="150000"/>
                        </a:lnSpc>
                      </a:pPr>
                      <a:r>
                        <a:rPr lang="ru-RU" sz="1100">
                          <a:effectLst/>
                        </a:rPr>
                        <a:t>информатика</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22 (47%)</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95,4%</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66,7</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- 28,7</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50%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50%</a:t>
                      </a:r>
                      <a:endParaRPr lang="ru-RU" sz="1100" dirty="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240030">
                <a:tc>
                  <a:txBody>
                    <a:bodyPr/>
                    <a:lstStyle/>
                    <a:p>
                      <a:pPr>
                        <a:lnSpc>
                          <a:spcPct val="150000"/>
                        </a:lnSpc>
                      </a:pPr>
                      <a:r>
                        <a:rPr lang="ru-RU" sz="1100">
                          <a:effectLst/>
                        </a:rPr>
                        <a:t>биология</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18 (24,3%)</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88,9%</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88,9%</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Без изм.</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72,2%</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22,2%</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5,5%</a:t>
                      </a:r>
                      <a:endParaRPr lang="ru-RU" sz="1100" dirty="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240030">
                <a:tc>
                  <a:txBody>
                    <a:bodyPr/>
                    <a:lstStyle/>
                    <a:p>
                      <a:pPr>
                        <a:lnSpc>
                          <a:spcPct val="150000"/>
                        </a:lnSpc>
                      </a:pPr>
                      <a:r>
                        <a:rPr lang="ru-RU" sz="1100">
                          <a:effectLst/>
                        </a:rPr>
                        <a:t>география</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12 (16,2%)</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58,3%</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- 41,7%</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41,7%</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58,3%</a:t>
                      </a:r>
                      <a:endParaRPr lang="ru-RU" sz="1100" dirty="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240030">
                <a:tc>
                  <a:txBody>
                    <a:bodyPr/>
                    <a:lstStyle/>
                    <a:p>
                      <a:pPr>
                        <a:lnSpc>
                          <a:spcPct val="150000"/>
                        </a:lnSpc>
                      </a:pPr>
                      <a:r>
                        <a:rPr lang="ru-RU" sz="1100">
                          <a:effectLst/>
                        </a:rPr>
                        <a:t>физика</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11 (15%)</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63,6%</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- 33,3%</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36,4%</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63,6%</a:t>
                      </a:r>
                      <a:endParaRPr lang="ru-RU" sz="1100" dirty="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240030">
                <a:tc>
                  <a:txBody>
                    <a:bodyPr/>
                    <a:lstStyle/>
                    <a:p>
                      <a:pPr>
                        <a:lnSpc>
                          <a:spcPct val="150000"/>
                        </a:lnSpc>
                      </a:pPr>
                      <a:r>
                        <a:rPr lang="ru-RU" sz="1100">
                          <a:effectLst/>
                        </a:rPr>
                        <a:t>английский</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7 (9,4%)</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Без изм.</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57,1%</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28,6%</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14,3%</a:t>
                      </a:r>
                      <a:endParaRPr lang="ru-RU" sz="1100" dirty="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240030">
                <a:tc>
                  <a:txBody>
                    <a:bodyPr/>
                    <a:lstStyle/>
                    <a:p>
                      <a:pPr>
                        <a:lnSpc>
                          <a:spcPct val="150000"/>
                        </a:lnSpc>
                      </a:pPr>
                      <a:r>
                        <a:rPr lang="ru-RU" sz="1100">
                          <a:effectLst/>
                        </a:rPr>
                        <a:t>литература</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7 (9,4%)</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85,7%</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+14,3%</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57,1%</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28,6%</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14,3%</a:t>
                      </a:r>
                      <a:endParaRPr lang="ru-RU" sz="1100" dirty="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r h="240030">
                <a:tc>
                  <a:txBody>
                    <a:bodyPr/>
                    <a:lstStyle/>
                    <a:p>
                      <a:pPr>
                        <a:lnSpc>
                          <a:spcPct val="150000"/>
                        </a:lnSpc>
                      </a:pPr>
                      <a:r>
                        <a:rPr lang="ru-RU" sz="1100">
                          <a:effectLst/>
                        </a:rPr>
                        <a:t>история</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3 (4%)</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100%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Без изм.</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66,7%</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a:effectLst/>
                        </a:rPr>
                        <a:t>0</a:t>
                      </a:r>
                      <a:endParaRPr lang="ru-RU" sz="1100">
                        <a:effectLst/>
                        <a:latin typeface="Times New Roman" panose="02020603050405020304" pitchFamily="18" charset="0"/>
                        <a:ea typeface="Times New Roman" panose="02020603050405020304" pitchFamily="18" charset="0"/>
                      </a:endParaRPr>
                    </a:p>
                  </a:txBody>
                  <a:tcPr marL="40637" marR="40637" marT="0" marB="0"/>
                </a:tc>
                <a:tc>
                  <a:txBody>
                    <a:bodyPr/>
                    <a:lstStyle/>
                    <a:p>
                      <a:pPr>
                        <a:lnSpc>
                          <a:spcPct val="150000"/>
                        </a:lnSpc>
                      </a:pPr>
                      <a:r>
                        <a:rPr lang="ru-RU" sz="1100" dirty="0">
                          <a:effectLst/>
                        </a:rPr>
                        <a:t>33,3%</a:t>
                      </a:r>
                      <a:endParaRPr lang="ru-RU" sz="1100" dirty="0">
                        <a:effectLst/>
                        <a:latin typeface="Times New Roman" panose="02020603050405020304" pitchFamily="18" charset="0"/>
                        <a:ea typeface="Times New Roman" panose="02020603050405020304" pitchFamily="18" charset="0"/>
                      </a:endParaRPr>
                    </a:p>
                  </a:txBody>
                  <a:tcPr marL="40637" marR="40637" marT="0" marB="0"/>
                </a:tc>
                <a:extLst>
                  <a:ext uri="{0D108BD9-81ED-4DB2-BD59-A6C34878D82A}"/>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3"/>
          <p:cNvSpPr txBox="1">
            <a:spLocks noChangeArrowheads="1"/>
          </p:cNvSpPr>
          <p:nvPr/>
        </p:nvSpPr>
        <p:spPr bwMode="auto">
          <a:xfrm>
            <a:off x="150813" y="87313"/>
            <a:ext cx="8778875" cy="4592637"/>
          </a:xfrm>
          <a:prstGeom prst="rect">
            <a:avLst/>
          </a:prstGeom>
          <a:noFill/>
          <a:ln w="9525">
            <a:noFill/>
            <a:miter lim="800000"/>
            <a:headEnd/>
            <a:tailEnd/>
          </a:ln>
        </p:spPr>
        <p:txBody>
          <a:bodyPr lIns="68580" tIns="34290" rIns="68580" bIns="34290">
            <a:spAutoFit/>
          </a:bodyPr>
          <a:lstStyle/>
          <a:p>
            <a:pPr algn="ctr">
              <a:lnSpc>
                <a:spcPct val="150000"/>
              </a:lnSpc>
            </a:pPr>
            <a:r>
              <a:rPr lang="ru-RU" sz="1400" b="1">
                <a:latin typeface="Times New Roman" pitchFamily="18" charset="0"/>
                <a:cs typeface="Times New Roman" pitchFamily="18" charset="0"/>
              </a:rPr>
              <a:t> Выводы по участию в ГИА – 2023г.</a:t>
            </a:r>
            <a:endParaRPr lang="ru-RU" sz="1400">
              <a:latin typeface="Times New Roman" pitchFamily="18" charset="0"/>
              <a:cs typeface="Times New Roman" pitchFamily="18" charset="0"/>
            </a:endParaRPr>
          </a:p>
          <a:p>
            <a:pPr algn="just">
              <a:lnSpc>
                <a:spcPct val="150000"/>
              </a:lnSpc>
            </a:pPr>
            <a:r>
              <a:rPr lang="ru-RU" sz="1400">
                <a:latin typeface="Times New Roman" pitchFamily="18" charset="0"/>
                <a:cs typeface="Times New Roman" pitchFamily="18" charset="0"/>
              </a:rPr>
              <a:t>Результаты участия выпускников МБОУ «Лицей №5» в государственной итоговой аттестации позволяют сделать вывод о том, что система подготовки, организации и проведения ГИА в форме ОГЭ, ЕГЭ, реализованная педагогическим коллективом лицея в течение учебного года, эффективна. </a:t>
            </a:r>
          </a:p>
          <a:p>
            <a:pPr algn="just">
              <a:lnSpc>
                <a:spcPct val="150000"/>
              </a:lnSpc>
            </a:pPr>
            <a:r>
              <a:rPr lang="ru-RU" sz="1400">
                <a:latin typeface="Times New Roman" pitchFamily="18" charset="0"/>
                <a:cs typeface="Times New Roman" pitchFamily="18" charset="0"/>
              </a:rPr>
              <a:t>Следует отметить высокий уровень организации, качественную работу классных руководителей 9, 11 классов Игошиной Ю.А., Ромашиной Н.В., Панибратовой Ю.Ф., Вельдер Э.А., Ахметзянова И.З. Все делали своевременно и качественно! Молодцы!!!</a:t>
            </a:r>
          </a:p>
          <a:p>
            <a:pPr algn="just">
              <a:lnSpc>
                <a:spcPct val="150000"/>
              </a:lnSpc>
            </a:pPr>
            <a:r>
              <a:rPr lang="ru-RU" sz="1400">
                <a:latin typeface="Times New Roman" pitchFamily="18" charset="0"/>
                <a:cs typeface="Times New Roman" pitchFamily="18" charset="0"/>
              </a:rPr>
              <a:t>Результаты ГИА определили то предметное поле, которое требует решения в течение 2023 –2024г.:</a:t>
            </a:r>
          </a:p>
          <a:p>
            <a:pPr algn="just">
              <a:lnSpc>
                <a:spcPct val="150000"/>
              </a:lnSpc>
            </a:pPr>
            <a:r>
              <a:rPr lang="ru-RU" sz="1400">
                <a:latin typeface="Times New Roman" pitchFamily="18" charset="0"/>
                <a:cs typeface="Times New Roman" pitchFamily="18" charset="0"/>
              </a:rPr>
              <a:t>1.Сохранить систему подготовки к ГИА через консультпункты для желающих обучающихся, но в большей мере делать акцент на руководство учителями по самостоятельной работе учеников на сайте ФИПИ, на видеоконсультациях разработчков КИМов и репетиционные и пробные экзамены. </a:t>
            </a:r>
          </a:p>
          <a:p>
            <a:pPr algn="just">
              <a:lnSpc>
                <a:spcPct val="150000"/>
              </a:lnSpc>
            </a:pPr>
            <a:r>
              <a:rPr lang="ru-RU" sz="1400">
                <a:latin typeface="Times New Roman" pitchFamily="18" charset="0"/>
                <a:cs typeface="Times New Roman" pitchFamily="18" charset="0"/>
              </a:rPr>
              <a:t>2.Активизировать самостоятельную работу школьников на сайте ФИПИ по подготовке к ОГЭ, ЕГЭ.</a:t>
            </a:r>
          </a:p>
          <a:p>
            <a:pPr algn="just">
              <a:lnSpc>
                <a:spcPct val="150000"/>
              </a:lnSpc>
            </a:pPr>
            <a:r>
              <a:rPr lang="ru-RU" sz="1400">
                <a:latin typeface="Times New Roman" pitchFamily="18" charset="0"/>
                <a:cs typeface="Times New Roman" pitchFamily="18" charset="0"/>
              </a:rPr>
              <a:t>3.Планомерная работа учителей-предметников и классных руководителей выпускных классов   с обучающимися и родителями по выбору предметов.</a:t>
            </a: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Рисунок 4"/>
          <p:cNvPicPr>
            <a:picLocks noChangeAspect="1"/>
          </p:cNvPicPr>
          <p:nvPr/>
        </p:nvPicPr>
        <p:blipFill>
          <a:blip r:embed="rId2" cstate="print"/>
          <a:srcRect/>
          <a:stretch>
            <a:fillRect/>
          </a:stretch>
        </p:blipFill>
        <p:spPr bwMode="auto">
          <a:xfrm>
            <a:off x="6297613" y="11113"/>
            <a:ext cx="2846387" cy="725487"/>
          </a:xfrm>
          <a:prstGeom prst="rect">
            <a:avLst/>
          </a:prstGeom>
          <a:noFill/>
          <a:ln w="9525">
            <a:noFill/>
            <a:miter lim="800000"/>
            <a:headEnd/>
            <a:tailEnd/>
          </a:ln>
        </p:spPr>
      </p:pic>
      <p:sp>
        <p:nvSpPr>
          <p:cNvPr id="17411" name="Объект 2"/>
          <p:cNvSpPr>
            <a:spLocks noGrp="1"/>
          </p:cNvSpPr>
          <p:nvPr>
            <p:ph idx="1"/>
          </p:nvPr>
        </p:nvSpPr>
        <p:spPr>
          <a:xfrm>
            <a:off x="3059113" y="11113"/>
            <a:ext cx="3025775" cy="544512"/>
          </a:xfrm>
        </p:spPr>
        <p:txBody>
          <a:bodyPr/>
          <a:lstStyle/>
          <a:p>
            <a:pPr marL="0" indent="0" algn="ctr">
              <a:buFont typeface="Arial" charset="0"/>
              <a:buNone/>
            </a:pPr>
            <a:r>
              <a:rPr lang="ru-RU" altLang="ru-RU" sz="2400" b="1" smtClean="0">
                <a:solidFill>
                  <a:srgbClr val="002060"/>
                </a:solidFill>
              </a:rPr>
              <a:t>Начальная школа </a:t>
            </a:r>
          </a:p>
        </p:txBody>
      </p:sp>
      <p:sp>
        <p:nvSpPr>
          <p:cNvPr id="17412" name="Номер слайда 3"/>
          <p:cNvSpPr>
            <a:spLocks noGrp="1"/>
          </p:cNvSpPr>
          <p:nvPr>
            <p:ph type="sldNum" sz="quarter" idx="12"/>
          </p:nvPr>
        </p:nvSpPr>
        <p:spPr bwMode="auto">
          <a:noFill/>
          <a:ln>
            <a:miter lim="800000"/>
            <a:headEnd/>
            <a:tailEnd/>
          </a:ln>
        </p:spPr>
        <p:txBody>
          <a:bodyPr/>
          <a:lstStyle/>
          <a:p>
            <a:fld id="{699A3B09-13B7-4DDA-B800-7291D597156C}" type="slidenum">
              <a:rPr lang="ru-RU" altLang="ru-RU" smtClean="0"/>
              <a:pPr/>
              <a:t>3</a:t>
            </a:fld>
            <a:endParaRPr lang="ru-RU" altLang="ru-RU" smtClean="0"/>
          </a:p>
        </p:txBody>
      </p:sp>
      <p:sp>
        <p:nvSpPr>
          <p:cNvPr id="17413" name="Прямоугольник 1"/>
          <p:cNvSpPr>
            <a:spLocks noChangeArrowheads="1"/>
          </p:cNvSpPr>
          <p:nvPr/>
        </p:nvSpPr>
        <p:spPr bwMode="auto">
          <a:xfrm>
            <a:off x="2846388" y="541338"/>
            <a:ext cx="3460750" cy="390525"/>
          </a:xfrm>
          <a:prstGeom prst="rect">
            <a:avLst/>
          </a:prstGeom>
          <a:noFill/>
          <a:ln w="9525">
            <a:noFill/>
            <a:miter lim="800000"/>
            <a:headEnd/>
            <a:tailEnd/>
          </a:ln>
        </p:spPr>
        <p:txBody>
          <a:bodyPr wrap="none">
            <a:spAutoFit/>
          </a:bodyPr>
          <a:lstStyle/>
          <a:p>
            <a:pPr algn="ctr">
              <a:lnSpc>
                <a:spcPct val="115000"/>
              </a:lnSpc>
            </a:pPr>
            <a:r>
              <a:rPr lang="ru-RU" b="1">
                <a:latin typeface="Times New Roman" pitchFamily="18" charset="0"/>
                <a:ea typeface="Calibri" pitchFamily="34" charset="0"/>
                <a:cs typeface="Times New Roman" pitchFamily="18" charset="0"/>
              </a:rPr>
              <a:t>Мониторинг ВПР в 4-х классах</a:t>
            </a:r>
            <a:endParaRPr lang="ru-RU" sz="1600">
              <a:latin typeface="Calibri" pitchFamily="34" charset="0"/>
              <a:ea typeface="Calibri" pitchFamily="34" charset="0"/>
              <a:cs typeface="Times New Roman" pitchFamily="18" charset="0"/>
            </a:endParaRPr>
          </a:p>
        </p:txBody>
      </p:sp>
      <p:graphicFrame>
        <p:nvGraphicFramePr>
          <p:cNvPr id="4" name="Таблица 3">
            <a:extLst>
              <a:ext uri="{FF2B5EF4-FFF2-40B4-BE49-F238E27FC236}"/>
            </a:extLst>
          </p:cNvPr>
          <p:cNvGraphicFramePr>
            <a:graphicFrameLocks noGrp="1"/>
          </p:cNvGraphicFramePr>
          <p:nvPr/>
        </p:nvGraphicFramePr>
        <p:xfrm>
          <a:off x="1357313" y="1609725"/>
          <a:ext cx="7102643" cy="2834176"/>
        </p:xfrm>
        <a:graphic>
          <a:graphicData uri="http://schemas.openxmlformats.org/drawingml/2006/table">
            <a:tbl>
              <a:tblPr firstRow="1" firstCol="1" bandRow="1">
                <a:tableStyleId>{5C22544A-7EE6-4342-B048-85BDC9FD1C3A}</a:tableStyleId>
              </a:tblPr>
              <a:tblGrid>
                <a:gridCol w="1396719">
                  <a:extLst>
                    <a:ext uri="{9D8B030D-6E8A-4147-A177-3AD203B41FA5}"/>
                  </a:extLst>
                </a:gridCol>
                <a:gridCol w="1430470">
                  <a:extLst>
                    <a:ext uri="{9D8B030D-6E8A-4147-A177-3AD203B41FA5}"/>
                  </a:extLst>
                </a:gridCol>
                <a:gridCol w="1447039">
                  <a:extLst>
                    <a:ext uri="{9D8B030D-6E8A-4147-A177-3AD203B41FA5}"/>
                  </a:extLst>
                </a:gridCol>
                <a:gridCol w="1447039">
                  <a:extLst>
                    <a:ext uri="{9D8B030D-6E8A-4147-A177-3AD203B41FA5}"/>
                  </a:extLst>
                </a:gridCol>
                <a:gridCol w="1381376">
                  <a:extLst>
                    <a:ext uri="{9D8B030D-6E8A-4147-A177-3AD203B41FA5}"/>
                  </a:extLst>
                </a:gridCol>
              </a:tblGrid>
              <a:tr h="216867">
                <a:tc rowSpan="12">
                  <a:txBody>
                    <a:bodyPr/>
                    <a:lstStyle/>
                    <a:p>
                      <a:pPr algn="ctr">
                        <a:lnSpc>
                          <a:spcPct val="115000"/>
                        </a:lnSpc>
                        <a:spcAft>
                          <a:spcPts val="0"/>
                        </a:spcAft>
                      </a:pPr>
                      <a:endParaRPr lang="ru-RU" sz="1100" dirty="0">
                        <a:effectLst/>
                      </a:endParaRPr>
                    </a:p>
                    <a:p>
                      <a:pPr algn="ctr">
                        <a:lnSpc>
                          <a:spcPct val="115000"/>
                        </a:lnSpc>
                        <a:spcAft>
                          <a:spcPts val="0"/>
                        </a:spcAft>
                      </a:pPr>
                      <a:r>
                        <a:rPr lang="ru-RU" sz="1200" dirty="0">
                          <a:effectLst/>
                        </a:rPr>
                        <a:t> </a:t>
                      </a:r>
                      <a:endParaRPr lang="ru-RU" sz="1100" dirty="0">
                        <a:effectLst/>
                      </a:endParaRPr>
                    </a:p>
                    <a:p>
                      <a:pPr algn="ctr">
                        <a:lnSpc>
                          <a:spcPct val="115000"/>
                        </a:lnSpc>
                        <a:spcAft>
                          <a:spcPts val="0"/>
                        </a:spcAft>
                      </a:pPr>
                      <a:r>
                        <a:rPr lang="ru-RU"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Всего</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90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90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90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Писали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89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90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90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15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49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23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43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35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56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31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11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«н/а»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успеваемость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98%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100%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100%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Качество</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65%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93%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87%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Средняя оценка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3</a:t>
                      </a:r>
                      <a:r>
                        <a:rPr lang="en-US" sz="1200">
                          <a:effectLst/>
                        </a:rPr>
                        <a:t>.</a:t>
                      </a:r>
                      <a:r>
                        <a:rPr lang="ru-RU" sz="1200">
                          <a:effectLst/>
                        </a:rPr>
                        <a:t>80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4.</a:t>
                      </a:r>
                      <a:r>
                        <a:rPr lang="ru-RU" sz="1200">
                          <a:effectLst/>
                        </a:rPr>
                        <a:t>46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4.</a:t>
                      </a:r>
                      <a:r>
                        <a:rPr lang="ru-RU" sz="1200">
                          <a:effectLst/>
                        </a:rPr>
                        <a:t>13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16867">
                <a:tc vMerge="1">
                  <a:txBody>
                    <a:bodyPr/>
                    <a:lstStyle/>
                    <a:p>
                      <a:endParaRPr lang="ru-RU"/>
                    </a:p>
                  </a:txBody>
                  <a:tcPr/>
                </a:tc>
                <a:tc>
                  <a:txBody>
                    <a:bodyPr/>
                    <a:lstStyle/>
                    <a:p>
                      <a:pPr algn="ctr">
                        <a:lnSpc>
                          <a:spcPct val="115000"/>
                        </a:lnSpc>
                        <a:spcAft>
                          <a:spcPts val="0"/>
                        </a:spcAft>
                      </a:pPr>
                      <a:r>
                        <a:rPr lang="ru-RU" sz="1200">
                          <a:effectLst/>
                        </a:rPr>
                        <a:t>Средний балл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26,2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14,6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22,7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448639">
                <a:tc vMerge="1">
                  <a:txBody>
                    <a:bodyPr/>
                    <a:lstStyle/>
                    <a:p>
                      <a:endParaRPr lang="ru-RU"/>
                    </a:p>
                  </a:txBody>
                  <a:tcPr/>
                </a:tc>
                <a:tc>
                  <a:txBody>
                    <a:bodyPr/>
                    <a:lstStyle/>
                    <a:p>
                      <a:pPr algn="ctr">
                        <a:lnSpc>
                          <a:spcPct val="115000"/>
                        </a:lnSpc>
                        <a:spcAft>
                          <a:spcPts val="0"/>
                        </a:spcAft>
                      </a:pPr>
                      <a:r>
                        <a:rPr lang="ru-RU" sz="1200">
                          <a:effectLst/>
                        </a:rPr>
                        <a:t>Максимальный балл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38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dirty="0">
                          <a:effectLst/>
                        </a:rPr>
                        <a:t>32</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bl>
          </a:graphicData>
        </a:graphic>
      </p:graphicFrame>
      <p:graphicFrame>
        <p:nvGraphicFramePr>
          <p:cNvPr id="5" name="Таблица 4">
            <a:extLst>
              <a:ext uri="{FF2B5EF4-FFF2-40B4-BE49-F238E27FC236}"/>
            </a:extLst>
          </p:cNvPr>
          <p:cNvGraphicFramePr>
            <a:graphicFrameLocks noGrp="1"/>
          </p:cNvGraphicFramePr>
          <p:nvPr/>
        </p:nvGraphicFramePr>
        <p:xfrm>
          <a:off x="1400175" y="957263"/>
          <a:ext cx="7059852" cy="630936"/>
        </p:xfrm>
        <a:graphic>
          <a:graphicData uri="http://schemas.openxmlformats.org/drawingml/2006/table">
            <a:tbl>
              <a:tblPr firstRow="1" firstCol="1" bandRow="1">
                <a:tableStyleId>{5C22544A-7EE6-4342-B048-85BDC9FD1C3A}</a:tableStyleId>
              </a:tblPr>
              <a:tblGrid>
                <a:gridCol w="745173">
                  <a:extLst>
                    <a:ext uri="{9D8B030D-6E8A-4147-A177-3AD203B41FA5}"/>
                  </a:extLst>
                </a:gridCol>
                <a:gridCol w="2066208">
                  <a:extLst>
                    <a:ext uri="{9D8B030D-6E8A-4147-A177-3AD203B41FA5}"/>
                  </a:extLst>
                </a:gridCol>
                <a:gridCol w="1440160">
                  <a:extLst>
                    <a:ext uri="{9D8B030D-6E8A-4147-A177-3AD203B41FA5}"/>
                  </a:extLst>
                </a:gridCol>
                <a:gridCol w="1440160">
                  <a:extLst>
                    <a:ext uri="{9D8B030D-6E8A-4147-A177-3AD203B41FA5}"/>
                  </a:extLst>
                </a:gridCol>
                <a:gridCol w="1368151">
                  <a:extLst>
                    <a:ext uri="{9D8B030D-6E8A-4147-A177-3AD203B41FA5}"/>
                  </a:extLst>
                </a:gridCol>
              </a:tblGrid>
              <a:tr h="191770">
                <a:tc>
                  <a:txBody>
                    <a:bodyPr/>
                    <a:lstStyle/>
                    <a:p>
                      <a:pPr algn="ctr">
                        <a:lnSpc>
                          <a:spcPct val="115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dirty="0">
                          <a:effectLst/>
                        </a:rPr>
                        <a:t>Русский язык</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dirty="0">
                          <a:effectLst/>
                        </a:rPr>
                        <a:t>Математика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dirty="0">
                          <a:effectLst/>
                        </a:rPr>
                        <a:t>Окружающий мир</a:t>
                      </a:r>
                      <a:endParaRPr lang="ru-RU" sz="1100" dirty="0">
                        <a:effectLst/>
                      </a:endParaRPr>
                    </a:p>
                    <a:p>
                      <a:pPr algn="ctr">
                        <a:lnSpc>
                          <a:spcPct val="115000"/>
                        </a:lnSpc>
                        <a:spcAft>
                          <a:spcPts val="0"/>
                        </a:spcAft>
                      </a:pPr>
                      <a:r>
                        <a:rPr lang="ru-RU"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2"/>
          <p:cNvSpPr txBox="1">
            <a:spLocks noChangeArrowheads="1"/>
          </p:cNvSpPr>
          <p:nvPr/>
        </p:nvSpPr>
        <p:spPr bwMode="auto">
          <a:xfrm>
            <a:off x="339725" y="173038"/>
            <a:ext cx="8604250" cy="4270375"/>
          </a:xfrm>
          <a:prstGeom prst="rect">
            <a:avLst/>
          </a:prstGeom>
          <a:noFill/>
          <a:ln w="9525">
            <a:noFill/>
            <a:miter lim="800000"/>
            <a:headEnd/>
            <a:tailEnd/>
          </a:ln>
        </p:spPr>
        <p:txBody>
          <a:bodyPr lIns="68580" tIns="34290" rIns="68580" bIns="34290">
            <a:spAutoFit/>
          </a:bodyPr>
          <a:lstStyle/>
          <a:p>
            <a:pPr algn="ctr">
              <a:lnSpc>
                <a:spcPct val="150000"/>
              </a:lnSpc>
            </a:pPr>
            <a:r>
              <a:rPr lang="ru-RU" sz="1400" b="1">
                <a:latin typeface="Times New Roman" pitchFamily="18" charset="0"/>
                <a:cs typeface="Times New Roman" pitchFamily="18" charset="0"/>
              </a:rPr>
              <a:t>Задачи по решению проблем подготовки, организации и проведения ГИА в 2023 – 2024г.:</a:t>
            </a:r>
          </a:p>
          <a:p>
            <a:pPr algn="just">
              <a:lnSpc>
                <a:spcPct val="150000"/>
              </a:lnSpc>
              <a:buFont typeface="Arial" charset="0"/>
              <a:buAutoNum type="arabicPeriod"/>
            </a:pPr>
            <a:r>
              <a:rPr lang="ru-RU" sz="1400">
                <a:latin typeface="Times New Roman" pitchFamily="18" charset="0"/>
                <a:cs typeface="Times New Roman" pitchFamily="18" charset="0"/>
              </a:rPr>
              <a:t>провести анализ результатов участия учащихся 11 классов лицея №5 на расширенном заседании педагогического Совета в августе 2023г.    отв. зам. директора по учебной работе  Рисположенская О.В.;</a:t>
            </a:r>
          </a:p>
          <a:p>
            <a:pPr algn="just">
              <a:lnSpc>
                <a:spcPct val="150000"/>
              </a:lnSpc>
              <a:buFont typeface="Arial" charset="0"/>
              <a:buAutoNum type="arabicPeriod"/>
            </a:pPr>
            <a:r>
              <a:rPr lang="ru-RU" sz="1400">
                <a:latin typeface="Times New Roman" pitchFamily="18" charset="0"/>
                <a:cs typeface="Times New Roman" pitchFamily="18" charset="0"/>
              </a:rPr>
              <a:t>разработать дорожную карту  по подготовке, организации и проведению ГИА в 2023 - 2024г. в течение сентября 2023г., отв. зам директора по учебной работе Рисположенская О.В.;</a:t>
            </a:r>
          </a:p>
          <a:p>
            <a:pPr algn="just">
              <a:lnSpc>
                <a:spcPct val="150000"/>
              </a:lnSpc>
              <a:buFont typeface="Arial" charset="0"/>
              <a:buAutoNum type="arabicPeriod"/>
            </a:pPr>
            <a:r>
              <a:rPr lang="ru-RU" sz="1400">
                <a:latin typeface="Times New Roman" pitchFamily="18" charset="0"/>
                <a:cs typeface="Times New Roman" pitchFamily="18" charset="0"/>
              </a:rPr>
              <a:t>  учителям – предметникам систематически работать с Навигатором подготовки на сайте ФИП;</a:t>
            </a:r>
          </a:p>
          <a:p>
            <a:pPr algn="just">
              <a:lnSpc>
                <a:spcPct val="150000"/>
              </a:lnSpc>
              <a:buFont typeface="Arial" charset="0"/>
              <a:buAutoNum type="arabicPeriod"/>
            </a:pPr>
            <a:r>
              <a:rPr lang="ru-RU" sz="1400">
                <a:latin typeface="Times New Roman" pitchFamily="18" charset="0"/>
                <a:cs typeface="Times New Roman" pitchFamily="18" charset="0"/>
              </a:rPr>
              <a:t>внедрить в педагогическую практику использование контрольно-измерительных материалов с учетом форм оценки образовательных достижений учащихся: 1 раз в четверть, отв. учителя – предметники;</a:t>
            </a:r>
          </a:p>
          <a:p>
            <a:pPr algn="just">
              <a:lnSpc>
                <a:spcPct val="150000"/>
              </a:lnSpc>
              <a:buFont typeface="Arial" charset="0"/>
              <a:buAutoNum type="arabicPeriod"/>
            </a:pPr>
            <a:r>
              <a:rPr lang="ru-RU" sz="1400">
                <a:latin typeface="Times New Roman" pitchFamily="18" charset="0"/>
                <a:cs typeface="Times New Roman" pitchFamily="18" charset="0"/>
              </a:rPr>
              <a:t>провести корректировку тематического планирования, рабочих программ в части повторения пройденного материала в зависимости от уровня усвоения изученного материала в марте 2024г., отв. учителя – предметники;</a:t>
            </a:r>
          </a:p>
          <a:p>
            <a:pPr algn="just">
              <a:lnSpc>
                <a:spcPct val="150000"/>
              </a:lnSpc>
              <a:buFont typeface="Arial" charset="0"/>
              <a:buAutoNum type="arabicPeriod"/>
            </a:pPr>
            <a:r>
              <a:rPr lang="ru-RU" sz="1400">
                <a:latin typeface="Times New Roman" pitchFamily="18" charset="0"/>
                <a:cs typeface="Times New Roman" pitchFamily="18" charset="0"/>
              </a:rPr>
              <a:t>обеспечить информационную поддержку проведения ГИА 2024г., тем более, что Порядок проведения ЕГЭ, ОГЭ будет изменен.</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Рисунок 4"/>
          <p:cNvPicPr>
            <a:picLocks noChangeAspect="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34819" name="Номер слайда 3"/>
          <p:cNvSpPr>
            <a:spLocks noGrp="1"/>
          </p:cNvSpPr>
          <p:nvPr>
            <p:ph type="sldNum" sz="quarter" idx="12"/>
          </p:nvPr>
        </p:nvSpPr>
        <p:spPr bwMode="auto">
          <a:noFill/>
          <a:ln>
            <a:miter lim="800000"/>
            <a:headEnd/>
            <a:tailEnd/>
          </a:ln>
        </p:spPr>
        <p:txBody>
          <a:bodyPr/>
          <a:lstStyle/>
          <a:p>
            <a:fld id="{991A3E10-9C8B-4D2A-835C-F5D9EDF36DA0}" type="slidenum">
              <a:rPr lang="ru-RU" altLang="ru-RU" smtClean="0"/>
              <a:pPr/>
              <a:t>31</a:t>
            </a:fld>
            <a:endParaRPr lang="ru-RU" altLang="ru-RU" smtClean="0"/>
          </a:p>
        </p:txBody>
      </p:sp>
      <p:sp>
        <p:nvSpPr>
          <p:cNvPr id="4" name="Объект 3">
            <a:extLst>
              <a:ext uri="{FF2B5EF4-FFF2-40B4-BE49-F238E27FC236}"/>
            </a:extLst>
          </p:cNvPr>
          <p:cNvSpPr>
            <a:spLocks noGrp="1"/>
          </p:cNvSpPr>
          <p:nvPr>
            <p:ph idx="1"/>
          </p:nvPr>
        </p:nvSpPr>
        <p:spPr>
          <a:xfrm>
            <a:off x="1187450" y="1200150"/>
            <a:ext cx="7499350" cy="3394075"/>
          </a:xfrm>
        </p:spPr>
        <p:txBody>
          <a:bodyPr/>
          <a:lstStyle/>
          <a:p>
            <a:pPr marL="0" indent="0" algn="ctr">
              <a:buFont typeface="Arial" pitchFamily="34" charset="0"/>
              <a:buNone/>
              <a:defRPr/>
            </a:pPr>
            <a:r>
              <a:rPr lang="ru-RU" sz="2400" b="1" dirty="0">
                <a:latin typeface="Times New Roman" pitchFamily="18" charset="0"/>
                <a:cs typeface="Times New Roman" pitchFamily="18" charset="0"/>
              </a:rPr>
              <a:t>Родной (татарский) язык </a:t>
            </a:r>
            <a:r>
              <a:rPr lang="ru-RU" sz="2400" dirty="0">
                <a:latin typeface="Times New Roman" pitchFamily="18" charset="0"/>
                <a:cs typeface="Times New Roman" pitchFamily="18" charset="0"/>
              </a:rPr>
              <a:t>делится на 2 группы: </a:t>
            </a:r>
          </a:p>
          <a:p>
            <a:pPr marL="0" indent="0" algn="ctr">
              <a:buFont typeface="Arial" pitchFamily="34" charset="0"/>
              <a:buNone/>
              <a:defRPr/>
            </a:pPr>
            <a:endParaRPr lang="ru-RU" sz="2400" dirty="0">
              <a:latin typeface="Times New Roman" pitchFamily="18" charset="0"/>
              <a:cs typeface="Times New Roman" pitchFamily="18" charset="0"/>
            </a:endParaRPr>
          </a:p>
          <a:p>
            <a:pPr>
              <a:buFont typeface="Arial" pitchFamily="34" charset="0"/>
              <a:buChar char="•"/>
              <a:defRPr/>
            </a:pPr>
            <a:r>
              <a:rPr lang="en-US" sz="2400" dirty="0">
                <a:latin typeface="Times New Roman" pitchFamily="18" charset="0"/>
                <a:cs typeface="Times New Roman" pitchFamily="18" charset="0"/>
              </a:rPr>
              <a:t> </a:t>
            </a:r>
            <a:r>
              <a:rPr lang="ru-RU" sz="2400" dirty="0">
                <a:latin typeface="Times New Roman" pitchFamily="18" charset="0"/>
                <a:cs typeface="Times New Roman" pitchFamily="18" charset="0"/>
              </a:rPr>
              <a:t>татарская группа – 3 (</a:t>
            </a:r>
            <a:r>
              <a:rPr lang="ru-RU" sz="2400" dirty="0">
                <a:solidFill>
                  <a:srgbClr val="FF0000"/>
                </a:solidFill>
                <a:latin typeface="Times New Roman" pitchFamily="18" charset="0"/>
                <a:cs typeface="Times New Roman" pitchFamily="18" charset="0"/>
              </a:rPr>
              <a:t>5</a:t>
            </a:r>
            <a:r>
              <a:rPr lang="ru-RU" sz="2400" dirty="0">
                <a:latin typeface="Times New Roman" pitchFamily="18" charset="0"/>
                <a:cs typeface="Times New Roman" pitchFamily="18" charset="0"/>
              </a:rPr>
              <a:t>)группы 33 ученика (</a:t>
            </a:r>
            <a:r>
              <a:rPr lang="ru-RU" sz="2400" dirty="0">
                <a:solidFill>
                  <a:srgbClr val="FF0000"/>
                </a:solidFill>
                <a:latin typeface="Times New Roman" pitchFamily="18" charset="0"/>
                <a:cs typeface="Times New Roman" pitchFamily="18" charset="0"/>
              </a:rPr>
              <a:t>53</a:t>
            </a:r>
            <a:r>
              <a:rPr lang="ru-RU" sz="2400" dirty="0">
                <a:latin typeface="Times New Roman" pitchFamily="18" charset="0"/>
                <a:cs typeface="Times New Roman" pitchFamily="18" charset="0"/>
              </a:rPr>
              <a:t>)</a:t>
            </a:r>
          </a:p>
          <a:p>
            <a:pPr>
              <a:buFont typeface="Arial" pitchFamily="34" charset="0"/>
              <a:buChar char="•"/>
              <a:defRPr/>
            </a:pPr>
            <a:r>
              <a:rPr lang="en-US" sz="2400" dirty="0">
                <a:latin typeface="Times New Roman" pitchFamily="18" charset="0"/>
                <a:cs typeface="Times New Roman" pitchFamily="18" charset="0"/>
              </a:rPr>
              <a:t> </a:t>
            </a:r>
            <a:r>
              <a:rPr lang="ru-RU" sz="2400" dirty="0">
                <a:latin typeface="Times New Roman" pitchFamily="18" charset="0"/>
                <a:cs typeface="Times New Roman" pitchFamily="18" charset="0"/>
              </a:rPr>
              <a:t>русская группа – 29 (</a:t>
            </a:r>
            <a:r>
              <a:rPr lang="ru-RU" sz="2400" dirty="0">
                <a:solidFill>
                  <a:srgbClr val="FF0000"/>
                </a:solidFill>
                <a:latin typeface="Times New Roman" pitchFamily="18" charset="0"/>
                <a:cs typeface="Times New Roman" pitchFamily="18" charset="0"/>
              </a:rPr>
              <a:t>28</a:t>
            </a:r>
            <a:r>
              <a:rPr lang="ru-RU" sz="2400" dirty="0">
                <a:latin typeface="Times New Roman" pitchFamily="18" charset="0"/>
                <a:cs typeface="Times New Roman" pitchFamily="18" charset="0"/>
              </a:rPr>
              <a:t>) групп 390 учеников (</a:t>
            </a:r>
            <a:r>
              <a:rPr lang="ru-RU" sz="2400" dirty="0">
                <a:solidFill>
                  <a:srgbClr val="FF0000"/>
                </a:solidFill>
                <a:latin typeface="Times New Roman" pitchFamily="18" charset="0"/>
                <a:cs typeface="Times New Roman" pitchFamily="18" charset="0"/>
              </a:rPr>
              <a:t>440</a:t>
            </a:r>
            <a:r>
              <a:rPr lang="ru-RU"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0">
              <a:buFont typeface="Arial" pitchFamily="34" charset="0"/>
              <a:buNone/>
              <a:defRPr/>
            </a:pPr>
            <a:r>
              <a:rPr lang="ru-RU" sz="2400" dirty="0">
                <a:latin typeface="Times New Roman" pitchFamily="18" charset="0"/>
                <a:cs typeface="Times New Roman" pitchFamily="18" charset="0"/>
              </a:rPr>
              <a:t>	      </a:t>
            </a:r>
          </a:p>
          <a:p>
            <a:pPr marL="0" indent="0">
              <a:buFont typeface="Arial" pitchFamily="34" charset="0"/>
              <a:buNone/>
              <a:defRPr/>
            </a:pPr>
            <a:r>
              <a:rPr lang="ru-RU" sz="2400" b="1" dirty="0">
                <a:latin typeface="Times New Roman" pitchFamily="18" charset="0"/>
                <a:cs typeface="Times New Roman" pitchFamily="18" charset="0"/>
              </a:rPr>
              <a:t>                  Родной (русский) язык </a:t>
            </a:r>
            <a:r>
              <a:rPr lang="ru-RU" sz="2400" dirty="0">
                <a:latin typeface="Times New Roman" pitchFamily="18" charset="0"/>
                <a:cs typeface="Times New Roman" pitchFamily="18" charset="0"/>
              </a:rPr>
              <a:t>– </a:t>
            </a:r>
          </a:p>
          <a:p>
            <a:pPr>
              <a:buFont typeface="Arial" pitchFamily="34" charset="0"/>
              <a:buChar char="•"/>
              <a:defRPr/>
            </a:pPr>
            <a:r>
              <a:rPr lang="ru-RU" sz="2400" dirty="0">
                <a:latin typeface="Times New Roman" pitchFamily="18" charset="0"/>
                <a:cs typeface="Times New Roman" pitchFamily="18" charset="0"/>
              </a:rPr>
              <a:t>29 (</a:t>
            </a:r>
            <a:r>
              <a:rPr lang="ru-RU" sz="2400" dirty="0">
                <a:solidFill>
                  <a:srgbClr val="FF0000"/>
                </a:solidFill>
                <a:latin typeface="Times New Roman" pitchFamily="18" charset="0"/>
                <a:cs typeface="Times New Roman" pitchFamily="18" charset="0"/>
              </a:rPr>
              <a:t>28</a:t>
            </a:r>
            <a:r>
              <a:rPr lang="ru-RU" sz="2400" dirty="0">
                <a:latin typeface="Times New Roman" pitchFamily="18" charset="0"/>
                <a:cs typeface="Times New Roman" pitchFamily="18" charset="0"/>
              </a:rPr>
              <a:t>) групп 477 учеников (</a:t>
            </a:r>
            <a:r>
              <a:rPr lang="ru-RU" sz="2400" dirty="0">
                <a:solidFill>
                  <a:srgbClr val="FF0000"/>
                </a:solidFill>
                <a:latin typeface="Times New Roman" pitchFamily="18" charset="0"/>
                <a:cs typeface="Times New Roman" pitchFamily="18" charset="0"/>
              </a:rPr>
              <a:t> 425)</a:t>
            </a:r>
            <a:endParaRPr lang="ru-RU" sz="2400" dirty="0"/>
          </a:p>
          <a:p>
            <a:pPr>
              <a:buFont typeface="Arial" pitchFamily="34" charset="0"/>
              <a:buChar char="•"/>
              <a:defRPr/>
            </a:pPr>
            <a:endParaRPr lang="ru-RU" dirty="0"/>
          </a:p>
        </p:txBody>
      </p:sp>
      <p:sp>
        <p:nvSpPr>
          <p:cNvPr id="34821" name="Прямоугольник 1"/>
          <p:cNvSpPr>
            <a:spLocks noChangeArrowheads="1"/>
          </p:cNvSpPr>
          <p:nvPr/>
        </p:nvSpPr>
        <p:spPr bwMode="auto">
          <a:xfrm>
            <a:off x="971550" y="298450"/>
            <a:ext cx="5216525" cy="522288"/>
          </a:xfrm>
          <a:prstGeom prst="rect">
            <a:avLst/>
          </a:prstGeom>
          <a:noFill/>
          <a:ln w="9525">
            <a:noFill/>
            <a:miter lim="800000"/>
            <a:headEnd/>
            <a:tailEnd/>
          </a:ln>
        </p:spPr>
        <p:txBody>
          <a:bodyPr wrap="none">
            <a:spAutoFit/>
          </a:bodyPr>
          <a:lstStyle/>
          <a:p>
            <a:pPr eaLnBrk="1" hangingPunct="1"/>
            <a:r>
              <a:rPr lang="ru-RU" sz="2800" b="1">
                <a:solidFill>
                  <a:srgbClr val="006600"/>
                </a:solidFill>
                <a:cs typeface="Times New Roman" pitchFamily="18" charset="0"/>
              </a:rPr>
              <a:t>Национальное образование</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Рисунок 4"/>
          <p:cNvPicPr>
            <a:picLocks noChangeAspect="1"/>
          </p:cNvPicPr>
          <p:nvPr/>
        </p:nvPicPr>
        <p:blipFill>
          <a:blip r:embed="rId3" cstate="print"/>
          <a:srcRect/>
          <a:stretch>
            <a:fillRect/>
          </a:stretch>
        </p:blipFill>
        <p:spPr bwMode="auto">
          <a:xfrm>
            <a:off x="6297613" y="34925"/>
            <a:ext cx="2846387" cy="725488"/>
          </a:xfrm>
          <a:prstGeom prst="rect">
            <a:avLst/>
          </a:prstGeom>
          <a:noFill/>
          <a:ln w="9525">
            <a:noFill/>
            <a:miter lim="800000"/>
            <a:headEnd/>
            <a:tailEnd/>
          </a:ln>
        </p:spPr>
      </p:pic>
      <p:sp>
        <p:nvSpPr>
          <p:cNvPr id="12292" name="Номер слайда 3"/>
          <p:cNvSpPr>
            <a:spLocks noGrp="1"/>
          </p:cNvSpPr>
          <p:nvPr>
            <p:ph type="sldNum" sz="quarter" idx="12"/>
          </p:nvPr>
        </p:nvSpPr>
        <p:spPr bwMode="auto">
          <a:noFill/>
          <a:ln>
            <a:miter lim="800000"/>
            <a:headEnd/>
            <a:tailEnd/>
          </a:ln>
        </p:spPr>
        <p:txBody>
          <a:bodyPr/>
          <a:lstStyle/>
          <a:p>
            <a:fld id="{32D01279-7872-4CB8-9795-0B6ABCCC32D0}" type="slidenum">
              <a:rPr lang="ru-RU" altLang="ru-RU" smtClean="0"/>
              <a:pPr/>
              <a:t>32</a:t>
            </a:fld>
            <a:endParaRPr lang="ru-RU" altLang="ru-RU" smtClean="0"/>
          </a:p>
        </p:txBody>
      </p:sp>
      <p:sp>
        <p:nvSpPr>
          <p:cNvPr id="12293" name="Объект 3"/>
          <p:cNvSpPr>
            <a:spLocks noGrp="1"/>
          </p:cNvSpPr>
          <p:nvPr>
            <p:ph idx="1"/>
          </p:nvPr>
        </p:nvSpPr>
        <p:spPr>
          <a:xfrm>
            <a:off x="684213" y="874713"/>
            <a:ext cx="8064500" cy="3973512"/>
          </a:xfrm>
        </p:spPr>
        <p:txBody>
          <a:bodyPr/>
          <a:lstStyle/>
          <a:p>
            <a:pPr marL="0" indent="0" algn="ctr">
              <a:buFont typeface="Arial" charset="0"/>
              <a:buNone/>
            </a:pPr>
            <a:r>
              <a:rPr lang="ru-RU" sz="2000" b="1" smtClean="0">
                <a:latin typeface="Times New Roman" pitchFamily="18" charset="0"/>
                <a:cs typeface="Times New Roman" pitchFamily="18" charset="0"/>
              </a:rPr>
              <a:t>Количество учеников</a:t>
            </a:r>
          </a:p>
          <a:p>
            <a:pPr marL="0" indent="0" algn="ctr">
              <a:buFont typeface="Arial" charset="0"/>
              <a:buNone/>
            </a:pPr>
            <a:endParaRPr lang="ru-RU" sz="2400" b="1" smtClean="0">
              <a:latin typeface="Times New Roman" pitchFamily="18" charset="0"/>
              <a:cs typeface="Times New Roman" pitchFamily="18" charset="0"/>
            </a:endParaRPr>
          </a:p>
        </p:txBody>
      </p:sp>
      <p:sp>
        <p:nvSpPr>
          <p:cNvPr id="3" name="Прямоугольник 2">
            <a:extLst>
              <a:ext uri="{FF2B5EF4-FFF2-40B4-BE49-F238E27FC236}"/>
            </a:extLst>
          </p:cNvPr>
          <p:cNvSpPr/>
          <p:nvPr/>
        </p:nvSpPr>
        <p:spPr>
          <a:xfrm>
            <a:off x="1017588" y="136525"/>
            <a:ext cx="5216525" cy="522288"/>
          </a:xfrm>
          <a:prstGeom prst="rect">
            <a:avLst/>
          </a:prstGeom>
        </p:spPr>
        <p:txBody>
          <a:bodyPr wrap="none">
            <a:spAutoFit/>
          </a:bodyPr>
          <a:lstStyle/>
          <a:p>
            <a:pPr eaLnBrk="1" fontAlgn="auto" hangingPunct="1">
              <a:spcBef>
                <a:spcPts val="0"/>
              </a:spcBef>
              <a:spcAft>
                <a:spcPts val="0"/>
              </a:spcAft>
              <a:defRPr/>
            </a:pPr>
            <a:r>
              <a:rPr lang="ru-RU" sz="2800" b="1" dirty="0">
                <a:solidFill>
                  <a:srgbClr val="006600"/>
                </a:solidFill>
                <a:latin typeface="+mj-lt"/>
                <a:cs typeface="Times New Roman" panose="02020603050405020304" pitchFamily="18" charset="0"/>
              </a:rPr>
              <a:t>Национальное образование</a:t>
            </a:r>
          </a:p>
        </p:txBody>
      </p:sp>
      <p:graphicFrame>
        <p:nvGraphicFramePr>
          <p:cNvPr id="12290" name="Диаграмма 8"/>
          <p:cNvGraphicFramePr>
            <a:graphicFrameLocks/>
          </p:cNvGraphicFramePr>
          <p:nvPr/>
        </p:nvGraphicFramePr>
        <p:xfrm>
          <a:off x="1136650" y="1206500"/>
          <a:ext cx="7231063" cy="3983038"/>
        </p:xfrm>
        <a:graphic>
          <a:graphicData uri="http://schemas.openxmlformats.org/presentationml/2006/ole">
            <p:oleObj spid="_x0000_s12290" name="Chart" r:id="rId4" imgW="7236579" imgH="3987130" progId="Excel.Chart.8">
              <p:embed/>
            </p:oleObj>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Рисунок 4"/>
          <p:cNvPicPr>
            <a:picLocks noChangeAspect="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35843" name="Номер слайда 3"/>
          <p:cNvSpPr>
            <a:spLocks noGrp="1"/>
          </p:cNvSpPr>
          <p:nvPr>
            <p:ph type="sldNum" sz="quarter" idx="12"/>
          </p:nvPr>
        </p:nvSpPr>
        <p:spPr bwMode="auto">
          <a:noFill/>
          <a:ln>
            <a:miter lim="800000"/>
            <a:headEnd/>
            <a:tailEnd/>
          </a:ln>
        </p:spPr>
        <p:txBody>
          <a:bodyPr/>
          <a:lstStyle/>
          <a:p>
            <a:fld id="{2D159038-37AA-4E12-82ED-BD4BB98644EB}" type="slidenum">
              <a:rPr lang="ru-RU" altLang="ru-RU" smtClean="0"/>
              <a:pPr/>
              <a:t>33</a:t>
            </a:fld>
            <a:endParaRPr lang="ru-RU" altLang="ru-RU" smtClean="0"/>
          </a:p>
        </p:txBody>
      </p:sp>
      <p:graphicFrame>
        <p:nvGraphicFramePr>
          <p:cNvPr id="3" name="Объект 2">
            <a:extLst>
              <a:ext uri="{FF2B5EF4-FFF2-40B4-BE49-F238E27FC236}"/>
            </a:extLst>
          </p:cNvPr>
          <p:cNvGraphicFramePr>
            <a:graphicFrameLocks noGrp="1"/>
          </p:cNvGraphicFramePr>
          <p:nvPr>
            <p:ph idx="1"/>
          </p:nvPr>
        </p:nvGraphicFramePr>
        <p:xfrm>
          <a:off x="1331913" y="1190625"/>
          <a:ext cx="6264275" cy="3829050"/>
        </p:xfrm>
        <a:graphic>
          <a:graphicData uri="http://schemas.openxmlformats.org/drawingml/2006/table">
            <a:tbl>
              <a:tblPr firstRow="1" firstCol="1" lastRow="1" lastCol="1" bandRow="1" bandCol="1">
                <a:tableStyleId>{5C22544A-7EE6-4342-B048-85BDC9FD1C3A}</a:tableStyleId>
              </a:tblPr>
              <a:tblGrid>
                <a:gridCol w="429313">
                  <a:extLst>
                    <a:ext uri="{9D8B030D-6E8A-4147-A177-3AD203B41FA5}"/>
                  </a:extLst>
                </a:gridCol>
                <a:gridCol w="601279">
                  <a:extLst>
                    <a:ext uri="{9D8B030D-6E8A-4147-A177-3AD203B41FA5}"/>
                  </a:extLst>
                </a:gridCol>
                <a:gridCol w="690291">
                  <a:extLst>
                    <a:ext uri="{9D8B030D-6E8A-4147-A177-3AD203B41FA5}"/>
                  </a:extLst>
                </a:gridCol>
                <a:gridCol w="1888007">
                  <a:extLst>
                    <a:ext uri="{9D8B030D-6E8A-4147-A177-3AD203B41FA5}"/>
                  </a:extLst>
                </a:gridCol>
                <a:gridCol w="1545283">
                  <a:extLst>
                    <a:ext uri="{9D8B030D-6E8A-4147-A177-3AD203B41FA5}"/>
                  </a:extLst>
                </a:gridCol>
                <a:gridCol w="1110522">
                  <a:extLst>
                    <a:ext uri="{9D8B030D-6E8A-4147-A177-3AD203B41FA5}"/>
                  </a:extLst>
                </a:gridCol>
              </a:tblGrid>
              <a:tr h="238924">
                <a:tc>
                  <a:txBody>
                    <a:bodyPr/>
                    <a:lstStyle/>
                    <a:p>
                      <a:pPr>
                        <a:spcAft>
                          <a:spcPts val="0"/>
                        </a:spcAft>
                      </a:pPr>
                      <a:r>
                        <a:rPr lang="ru-RU" sz="700">
                          <a:effectLst/>
                        </a:rPr>
                        <a:t>№</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Классы</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Кол-во уч-ся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Направление, профиль</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Классный руководитель</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Кураторы</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38924">
                <a:tc>
                  <a:txBody>
                    <a:bodyPr/>
                    <a:lstStyle/>
                    <a:p>
                      <a:pPr>
                        <a:spcAft>
                          <a:spcPts val="0"/>
                        </a:spcAft>
                      </a:pPr>
                      <a:r>
                        <a:rPr lang="ru-RU" sz="700">
                          <a:effectLst/>
                        </a:rPr>
                        <a:t>1</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1б</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32</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Польский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Сафиуллина Л.И.</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40310">
                <a:tc>
                  <a:txBody>
                    <a:bodyPr/>
                    <a:lstStyle/>
                    <a:p>
                      <a:pPr>
                        <a:spcAft>
                          <a:spcPts val="0"/>
                        </a:spcAft>
                      </a:pPr>
                      <a:r>
                        <a:rPr lang="ru-RU" sz="700">
                          <a:effectLst/>
                        </a:rPr>
                        <a:t>2</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32</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Музыкальный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Шайхутдинова А.А.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38924">
                <a:tc>
                  <a:txBody>
                    <a:bodyPr/>
                    <a:lstStyle/>
                    <a:p>
                      <a:pPr>
                        <a:spcAft>
                          <a:spcPts val="0"/>
                        </a:spcAft>
                      </a:pPr>
                      <a:r>
                        <a:rPr lang="ru-RU" sz="700">
                          <a:effectLst/>
                        </a:rPr>
                        <a:t>3</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2б</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31</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Польский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Сафиуллина Л.И.</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40310">
                <a:tc>
                  <a:txBody>
                    <a:bodyPr/>
                    <a:lstStyle/>
                    <a:p>
                      <a:pPr>
                        <a:spcAft>
                          <a:spcPts val="0"/>
                        </a:spcAft>
                      </a:pPr>
                      <a:r>
                        <a:rPr lang="ru-RU" sz="700">
                          <a:effectLst/>
                        </a:rPr>
                        <a:t>4</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3а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29</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Музыкальный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Байкова А.А.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38924">
                <a:tc>
                  <a:txBody>
                    <a:bodyPr/>
                    <a:lstStyle/>
                    <a:p>
                      <a:pPr>
                        <a:spcAft>
                          <a:spcPts val="0"/>
                        </a:spcAft>
                      </a:pPr>
                      <a:r>
                        <a:rPr lang="ru-RU" sz="700">
                          <a:effectLst/>
                        </a:rPr>
                        <a:t>5</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3б</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26</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Польский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Рыжкова Л.Т.</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40310">
                <a:tc>
                  <a:txBody>
                    <a:bodyPr/>
                    <a:lstStyle/>
                    <a:p>
                      <a:pPr>
                        <a:spcAft>
                          <a:spcPts val="0"/>
                        </a:spcAft>
                      </a:pPr>
                      <a:r>
                        <a:rPr lang="ru-RU" sz="700">
                          <a:effectLst/>
                        </a:rPr>
                        <a:t>6</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6а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30</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Музыкальный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Давлетшина Г.А.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38924">
                <a:tc>
                  <a:txBody>
                    <a:bodyPr/>
                    <a:lstStyle/>
                    <a:p>
                      <a:pPr>
                        <a:spcAft>
                          <a:spcPts val="0"/>
                        </a:spcAft>
                      </a:pPr>
                      <a:r>
                        <a:rPr lang="ru-RU" sz="700">
                          <a:effectLst/>
                        </a:rPr>
                        <a:t>7</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6б</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29</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Польский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Нургалеева А.З.</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40310">
                <a:tc>
                  <a:txBody>
                    <a:bodyPr/>
                    <a:lstStyle/>
                    <a:p>
                      <a:pPr>
                        <a:spcAft>
                          <a:spcPts val="0"/>
                        </a:spcAft>
                      </a:pPr>
                      <a:r>
                        <a:rPr lang="ru-RU" sz="700">
                          <a:effectLst/>
                        </a:rPr>
                        <a:t>8</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7а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30</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Музыкальный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Саттарова Ч.Р.</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38924">
                <a:tc>
                  <a:txBody>
                    <a:bodyPr/>
                    <a:lstStyle/>
                    <a:p>
                      <a:pPr>
                        <a:spcAft>
                          <a:spcPts val="0"/>
                        </a:spcAft>
                      </a:pPr>
                      <a:r>
                        <a:rPr lang="ru-RU" sz="700">
                          <a:effectLst/>
                        </a:rPr>
                        <a:t>9</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7б</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26</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Польский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Закирова Г.Г.</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38924">
                <a:tc>
                  <a:txBody>
                    <a:bodyPr/>
                    <a:lstStyle/>
                    <a:p>
                      <a:pPr>
                        <a:spcAft>
                          <a:spcPts val="0"/>
                        </a:spcAft>
                      </a:pPr>
                      <a:r>
                        <a:rPr lang="ru-RU" sz="700">
                          <a:effectLst/>
                        </a:rPr>
                        <a:t>10</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8б</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23</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Польский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Шайдуллина Г.А.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38924">
                <a:tc>
                  <a:txBody>
                    <a:bodyPr/>
                    <a:lstStyle/>
                    <a:p>
                      <a:pPr>
                        <a:spcAft>
                          <a:spcPts val="0"/>
                        </a:spcAft>
                      </a:pPr>
                      <a:r>
                        <a:rPr lang="ru-RU" sz="700">
                          <a:effectLst/>
                        </a:rPr>
                        <a:t>11</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8в</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28</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Польский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Камалиева Г.И.</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240310">
                <a:tc>
                  <a:txBody>
                    <a:bodyPr/>
                    <a:lstStyle/>
                    <a:p>
                      <a:pPr>
                        <a:spcAft>
                          <a:spcPts val="0"/>
                        </a:spcAft>
                      </a:pPr>
                      <a:r>
                        <a:rPr lang="ru-RU" sz="700">
                          <a:effectLst/>
                        </a:rPr>
                        <a:t>12</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9а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25</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Музыкальный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Игошина Ю.А.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Тагирова Г.Г.</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358386">
                <a:tc>
                  <a:txBody>
                    <a:bodyPr/>
                    <a:lstStyle/>
                    <a:p>
                      <a:pPr>
                        <a:spcAft>
                          <a:spcPts val="0"/>
                        </a:spcAft>
                      </a:pPr>
                      <a:r>
                        <a:rPr lang="ru-RU" sz="700">
                          <a:effectLst/>
                        </a:rPr>
                        <a:t>13</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10а</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32</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Естественно - научный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Ашрафзянов А.И.</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 </a:t>
                      </a:r>
                      <a:endParaRPr lang="ru-RU" sz="70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r h="358386">
                <a:tc>
                  <a:txBody>
                    <a:bodyPr/>
                    <a:lstStyle/>
                    <a:p>
                      <a:pPr>
                        <a:spcAft>
                          <a:spcPts val="0"/>
                        </a:spcAft>
                      </a:pPr>
                      <a:r>
                        <a:rPr lang="ru-RU" sz="700">
                          <a:effectLst/>
                        </a:rPr>
                        <a:t>14</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11б</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28</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Социально - экономический с татарским языком воспитания</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a:effectLst/>
                        </a:rPr>
                        <a:t>Ахметзянов И.З.</a:t>
                      </a:r>
                      <a:endParaRPr lang="ru-RU" sz="700">
                        <a:effectLst/>
                        <a:latin typeface="Times New Roman" panose="02020603050405020304" pitchFamily="18" charset="0"/>
                        <a:ea typeface="Times New Roman" panose="02020603050405020304" pitchFamily="18" charset="0"/>
                      </a:endParaRPr>
                    </a:p>
                  </a:txBody>
                  <a:tcPr marL="39774" marR="39774" marT="0" marB="0"/>
                </a:tc>
                <a:tc>
                  <a:txBody>
                    <a:bodyPr/>
                    <a:lstStyle/>
                    <a:p>
                      <a:pPr>
                        <a:spcAft>
                          <a:spcPts val="0"/>
                        </a:spcAft>
                      </a:pPr>
                      <a:r>
                        <a:rPr lang="ru-RU" sz="700" dirty="0">
                          <a:effectLst/>
                        </a:rPr>
                        <a:t> </a:t>
                      </a:r>
                      <a:endParaRPr lang="ru-RU" sz="700" dirty="0">
                        <a:effectLst/>
                        <a:latin typeface="Times New Roman" panose="02020603050405020304" pitchFamily="18" charset="0"/>
                        <a:ea typeface="Times New Roman" panose="02020603050405020304" pitchFamily="18" charset="0"/>
                      </a:endParaRPr>
                    </a:p>
                  </a:txBody>
                  <a:tcPr marL="39774" marR="39774" marT="0" marB="0"/>
                </a:tc>
                <a:extLst>
                  <a:ext uri="{0D108BD9-81ED-4DB2-BD59-A6C34878D82A}"/>
                </a:extLst>
              </a:tr>
            </a:tbl>
          </a:graphicData>
        </a:graphic>
      </p:graphicFrame>
      <p:sp>
        <p:nvSpPr>
          <p:cNvPr id="35958" name="Прямоугольник 4"/>
          <p:cNvSpPr>
            <a:spLocks noChangeArrowheads="1"/>
          </p:cNvSpPr>
          <p:nvPr/>
        </p:nvSpPr>
        <p:spPr bwMode="auto">
          <a:xfrm>
            <a:off x="1081088" y="177800"/>
            <a:ext cx="5216525" cy="523875"/>
          </a:xfrm>
          <a:prstGeom prst="rect">
            <a:avLst/>
          </a:prstGeom>
          <a:noFill/>
          <a:ln w="9525">
            <a:noFill/>
            <a:miter lim="800000"/>
            <a:headEnd/>
            <a:tailEnd/>
          </a:ln>
        </p:spPr>
        <p:txBody>
          <a:bodyPr wrap="none">
            <a:spAutoFit/>
          </a:bodyPr>
          <a:lstStyle/>
          <a:p>
            <a:pPr eaLnBrk="1" hangingPunct="1"/>
            <a:r>
              <a:rPr lang="ru-RU" sz="2800" b="1">
                <a:solidFill>
                  <a:srgbClr val="006600"/>
                </a:solidFill>
                <a:cs typeface="Arial" charset="0"/>
              </a:rPr>
              <a:t>Национальное образование</a:t>
            </a:r>
          </a:p>
        </p:txBody>
      </p:sp>
      <p:sp>
        <p:nvSpPr>
          <p:cNvPr id="35959" name="Прямоугольник 5"/>
          <p:cNvSpPr>
            <a:spLocks noChangeArrowheads="1"/>
          </p:cNvSpPr>
          <p:nvPr/>
        </p:nvSpPr>
        <p:spPr bwMode="auto">
          <a:xfrm>
            <a:off x="1187450" y="690563"/>
            <a:ext cx="5476875" cy="646112"/>
          </a:xfrm>
          <a:prstGeom prst="rect">
            <a:avLst/>
          </a:prstGeom>
          <a:noFill/>
          <a:ln w="9525">
            <a:noFill/>
            <a:miter lim="800000"/>
            <a:headEnd/>
            <a:tailEnd/>
          </a:ln>
        </p:spPr>
        <p:txBody>
          <a:bodyPr>
            <a:spAutoFit/>
          </a:bodyPr>
          <a:lstStyle/>
          <a:p>
            <a:r>
              <a:rPr lang="ru-RU" sz="2000" b="1">
                <a:latin typeface="Times New Roman" pitchFamily="18" charset="0"/>
                <a:cs typeface="Times New Roman" pitchFamily="18" charset="0"/>
              </a:rPr>
              <a:t>Классы  с татарским языком воспитания</a:t>
            </a:r>
            <a:endParaRPr lang="ru-RU" sz="2000">
              <a:latin typeface="Times New Roman" pitchFamily="18" charset="0"/>
              <a:cs typeface="Times New Roman" pitchFamily="18" charset="0"/>
            </a:endParaRPr>
          </a:p>
          <a:p>
            <a:pPr algn="ctr"/>
            <a:r>
              <a:rPr lang="ru-RU" sz="160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Рисунок 4"/>
          <p:cNvPicPr>
            <a:picLocks noChangeAspect="1"/>
          </p:cNvPicPr>
          <p:nvPr/>
        </p:nvPicPr>
        <p:blipFill>
          <a:blip r:embed="rId2" cstate="print"/>
          <a:srcRect/>
          <a:stretch>
            <a:fillRect/>
          </a:stretch>
        </p:blipFill>
        <p:spPr bwMode="auto">
          <a:xfrm>
            <a:off x="6297613" y="11113"/>
            <a:ext cx="2846387" cy="725487"/>
          </a:xfrm>
          <a:prstGeom prst="rect">
            <a:avLst/>
          </a:prstGeom>
          <a:noFill/>
          <a:ln w="9525">
            <a:noFill/>
            <a:miter lim="800000"/>
            <a:headEnd/>
            <a:tailEnd/>
          </a:ln>
        </p:spPr>
      </p:pic>
      <p:sp>
        <p:nvSpPr>
          <p:cNvPr id="36867" name="Номер слайда 3"/>
          <p:cNvSpPr>
            <a:spLocks noGrp="1"/>
          </p:cNvSpPr>
          <p:nvPr>
            <p:ph type="sldNum" sz="quarter" idx="12"/>
          </p:nvPr>
        </p:nvSpPr>
        <p:spPr bwMode="auto">
          <a:noFill/>
          <a:ln>
            <a:miter lim="800000"/>
            <a:headEnd/>
            <a:tailEnd/>
          </a:ln>
        </p:spPr>
        <p:txBody>
          <a:bodyPr/>
          <a:lstStyle/>
          <a:p>
            <a:fld id="{14C08C78-F506-42EC-9341-6E60CE7681F4}" type="slidenum">
              <a:rPr lang="ru-RU" altLang="ru-RU" smtClean="0"/>
              <a:pPr/>
              <a:t>34</a:t>
            </a:fld>
            <a:endParaRPr lang="ru-RU" altLang="ru-RU" smtClean="0"/>
          </a:p>
        </p:txBody>
      </p:sp>
      <p:pic>
        <p:nvPicPr>
          <p:cNvPr id="36868" name="Picture 2" descr="https://edu.tatar.ru/upload/news/org2143/3170939.jpg"/>
          <p:cNvPicPr>
            <a:picLocks noGrp="1" noChangeAspect="1" noChangeArrowheads="1"/>
          </p:cNvPicPr>
          <p:nvPr>
            <p:ph idx="1"/>
          </p:nvPr>
        </p:nvPicPr>
        <p:blipFill>
          <a:blip r:embed="rId3" cstate="print"/>
          <a:srcRect/>
          <a:stretch>
            <a:fillRect/>
          </a:stretch>
        </p:blipFill>
        <p:spPr>
          <a:xfrm>
            <a:off x="827088" y="1492250"/>
            <a:ext cx="3059112" cy="2016125"/>
          </a:xfrm>
          <a:noFill/>
        </p:spPr>
      </p:pic>
      <p:sp>
        <p:nvSpPr>
          <p:cNvPr id="36869" name="Прямоугольник 1"/>
          <p:cNvSpPr>
            <a:spLocks noChangeArrowheads="1"/>
          </p:cNvSpPr>
          <p:nvPr/>
        </p:nvSpPr>
        <p:spPr bwMode="auto">
          <a:xfrm>
            <a:off x="1277938" y="346075"/>
            <a:ext cx="5216525" cy="523875"/>
          </a:xfrm>
          <a:prstGeom prst="rect">
            <a:avLst/>
          </a:prstGeom>
          <a:noFill/>
          <a:ln w="9525">
            <a:noFill/>
            <a:miter lim="800000"/>
            <a:headEnd/>
            <a:tailEnd/>
          </a:ln>
        </p:spPr>
        <p:txBody>
          <a:bodyPr wrap="none">
            <a:spAutoFit/>
          </a:bodyPr>
          <a:lstStyle/>
          <a:p>
            <a:pPr eaLnBrk="1" hangingPunct="1"/>
            <a:r>
              <a:rPr lang="ru-RU" sz="2800" b="1">
                <a:solidFill>
                  <a:srgbClr val="006600"/>
                </a:solidFill>
                <a:cs typeface="Arial" charset="0"/>
              </a:rPr>
              <a:t>Национальное образование</a:t>
            </a:r>
          </a:p>
        </p:txBody>
      </p:sp>
      <p:sp>
        <p:nvSpPr>
          <p:cNvPr id="36870" name="Прямоугольник 2"/>
          <p:cNvSpPr>
            <a:spLocks noChangeArrowheads="1"/>
          </p:cNvSpPr>
          <p:nvPr/>
        </p:nvSpPr>
        <p:spPr bwMode="auto">
          <a:xfrm>
            <a:off x="4011613" y="1417638"/>
            <a:ext cx="4572000" cy="2586037"/>
          </a:xfrm>
          <a:prstGeom prst="rect">
            <a:avLst/>
          </a:prstGeom>
          <a:noFill/>
          <a:ln w="9525">
            <a:noFill/>
            <a:miter lim="800000"/>
            <a:headEnd/>
            <a:tailEnd/>
          </a:ln>
        </p:spPr>
        <p:txBody>
          <a:bodyPr>
            <a:spAutoFit/>
          </a:bodyPr>
          <a:lstStyle/>
          <a:p>
            <a:pPr algn="ctr"/>
            <a:r>
              <a:rPr lang="ru-RU" b="1">
                <a:solidFill>
                  <a:srgbClr val="000000"/>
                </a:solidFill>
                <a:latin typeface="Tahoma" pitchFamily="34" charset="0"/>
                <a:hlinkClick r:id="rId4"/>
              </a:rPr>
              <a:t>Международный день родных языков в лицее.</a:t>
            </a:r>
          </a:p>
          <a:p>
            <a:endParaRPr lang="ru-RU" b="1">
              <a:solidFill>
                <a:srgbClr val="000000"/>
              </a:solidFill>
              <a:latin typeface="Tahoma" pitchFamily="34" charset="0"/>
              <a:hlinkClick r:id="rId4"/>
            </a:endParaRPr>
          </a:p>
          <a:p>
            <a:r>
              <a:rPr lang="ru-RU">
                <a:solidFill>
                  <a:srgbClr val="000000"/>
                </a:solidFill>
                <a:latin typeface="Tahoma" pitchFamily="34" charset="0"/>
                <a:hlinkClick r:id="rId4"/>
              </a:rPr>
              <a:t> 21 февраля - международный день родных языков. В лицее прошло мероприятие, посвященное этому празднику. Ученики активно приняли участие: пели, танцевали, рассказывали стихи на разных языках.</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Рисунок 4"/>
          <p:cNvPicPr>
            <a:picLocks noChangeAspect="1"/>
          </p:cNvPicPr>
          <p:nvPr/>
        </p:nvPicPr>
        <p:blipFill>
          <a:blip r:embed="rId2" cstate="print"/>
          <a:srcRect/>
          <a:stretch>
            <a:fillRect/>
          </a:stretch>
        </p:blipFill>
        <p:spPr bwMode="auto">
          <a:xfrm>
            <a:off x="6297613" y="11113"/>
            <a:ext cx="2846387" cy="725487"/>
          </a:xfrm>
          <a:prstGeom prst="rect">
            <a:avLst/>
          </a:prstGeom>
          <a:noFill/>
          <a:ln w="9525">
            <a:noFill/>
            <a:miter lim="800000"/>
            <a:headEnd/>
            <a:tailEnd/>
          </a:ln>
        </p:spPr>
      </p:pic>
      <p:sp>
        <p:nvSpPr>
          <p:cNvPr id="37891" name="Номер слайда 3"/>
          <p:cNvSpPr>
            <a:spLocks noGrp="1"/>
          </p:cNvSpPr>
          <p:nvPr>
            <p:ph type="sldNum" sz="quarter" idx="12"/>
          </p:nvPr>
        </p:nvSpPr>
        <p:spPr bwMode="auto">
          <a:noFill/>
          <a:ln>
            <a:miter lim="800000"/>
            <a:headEnd/>
            <a:tailEnd/>
          </a:ln>
        </p:spPr>
        <p:txBody>
          <a:bodyPr/>
          <a:lstStyle/>
          <a:p>
            <a:fld id="{0B521E8F-9FAC-482D-819F-E37CE23FC7F0}" type="slidenum">
              <a:rPr lang="ru-RU" altLang="ru-RU" smtClean="0"/>
              <a:pPr/>
              <a:t>35</a:t>
            </a:fld>
            <a:endParaRPr lang="ru-RU" altLang="ru-RU" smtClean="0"/>
          </a:p>
        </p:txBody>
      </p:sp>
      <p:pic>
        <p:nvPicPr>
          <p:cNvPr id="37892" name="Picture 2" descr="https://edu.tatar.ru/upload/news/org2143/3253968.jpg"/>
          <p:cNvPicPr>
            <a:picLocks noGrp="1" noChangeAspect="1" noChangeArrowheads="1"/>
          </p:cNvPicPr>
          <p:nvPr>
            <p:ph idx="1"/>
          </p:nvPr>
        </p:nvPicPr>
        <p:blipFill>
          <a:blip r:embed="rId3" cstate="print"/>
          <a:srcRect/>
          <a:stretch>
            <a:fillRect/>
          </a:stretch>
        </p:blipFill>
        <p:spPr>
          <a:xfrm>
            <a:off x="971550" y="1147763"/>
            <a:ext cx="3392488" cy="2235200"/>
          </a:xfrm>
          <a:noFill/>
        </p:spPr>
      </p:pic>
      <p:sp>
        <p:nvSpPr>
          <p:cNvPr id="37893" name="Прямоугольник 1"/>
          <p:cNvSpPr>
            <a:spLocks noChangeArrowheads="1"/>
          </p:cNvSpPr>
          <p:nvPr/>
        </p:nvSpPr>
        <p:spPr bwMode="auto">
          <a:xfrm>
            <a:off x="4110038" y="3382963"/>
            <a:ext cx="5033962" cy="1477962"/>
          </a:xfrm>
          <a:prstGeom prst="rect">
            <a:avLst/>
          </a:prstGeom>
          <a:noFill/>
          <a:ln w="9525">
            <a:noFill/>
            <a:miter lim="800000"/>
            <a:headEnd/>
            <a:tailEnd/>
          </a:ln>
        </p:spPr>
        <p:txBody>
          <a:bodyPr>
            <a:spAutoFit/>
          </a:bodyPr>
          <a:lstStyle/>
          <a:p>
            <a:r>
              <a:rPr lang="ru-RU">
                <a:solidFill>
                  <a:srgbClr val="7B7B7B"/>
                </a:solidFill>
                <a:latin typeface="Tahoma" pitchFamily="34" charset="0"/>
                <a:hlinkClick r:id="rId4"/>
              </a:rPr>
              <a:t>В </a:t>
            </a:r>
            <a:r>
              <a:rPr lang="ru-RU">
                <a:solidFill>
                  <a:srgbClr val="1A1A1A"/>
                </a:solidFill>
                <a:latin typeface="Tahoma" pitchFamily="34" charset="0"/>
                <a:hlinkClick r:id="rId4"/>
              </a:rPr>
              <a:t>апреле в нашей школе отметили день рождения великого поэта татарского народа Габдуллы Тукая. В празднике приняли участие учащиеся 1-8 классов, читали стихи, рисовали рисунки, инсценировали сказки</a:t>
            </a:r>
            <a:endParaRPr lang="ru-RU">
              <a:solidFill>
                <a:srgbClr val="000000"/>
              </a:solidFill>
              <a:latin typeface="Tahoma" pitchFamily="34" charset="0"/>
              <a:hlinkClick r:id="rId4"/>
            </a:endParaRPr>
          </a:p>
        </p:txBody>
      </p:sp>
      <p:sp>
        <p:nvSpPr>
          <p:cNvPr id="37894" name="Прямоугольник 2"/>
          <p:cNvSpPr>
            <a:spLocks noChangeArrowheads="1"/>
          </p:cNvSpPr>
          <p:nvPr/>
        </p:nvSpPr>
        <p:spPr bwMode="auto">
          <a:xfrm>
            <a:off x="4364038" y="1827213"/>
            <a:ext cx="4572000" cy="708025"/>
          </a:xfrm>
          <a:prstGeom prst="rect">
            <a:avLst/>
          </a:prstGeom>
          <a:noFill/>
          <a:ln w="9525">
            <a:noFill/>
            <a:miter lim="800000"/>
            <a:headEnd/>
            <a:tailEnd/>
          </a:ln>
        </p:spPr>
        <p:txBody>
          <a:bodyPr>
            <a:spAutoFit/>
          </a:bodyPr>
          <a:lstStyle/>
          <a:p>
            <a:pPr algn="ctr"/>
            <a:r>
              <a:rPr lang="ru-RU" sz="2000">
                <a:solidFill>
                  <a:srgbClr val="1A1A1A"/>
                </a:solidFill>
                <a:latin typeface="Tahoma" pitchFamily="34" charset="0"/>
                <a:hlinkClick r:id="rId4"/>
              </a:rPr>
              <a:t>Тукай живет и будет жить в наших сердцах.</a:t>
            </a:r>
            <a:endParaRPr lang="ru-RU" sz="2000"/>
          </a:p>
        </p:txBody>
      </p:sp>
      <p:sp>
        <p:nvSpPr>
          <p:cNvPr id="37895" name="Прямоугольник 3"/>
          <p:cNvSpPr>
            <a:spLocks noChangeArrowheads="1"/>
          </p:cNvSpPr>
          <p:nvPr/>
        </p:nvSpPr>
        <p:spPr bwMode="auto">
          <a:xfrm>
            <a:off x="1331913" y="284163"/>
            <a:ext cx="5216525" cy="522287"/>
          </a:xfrm>
          <a:prstGeom prst="rect">
            <a:avLst/>
          </a:prstGeom>
          <a:noFill/>
          <a:ln w="9525">
            <a:noFill/>
            <a:miter lim="800000"/>
            <a:headEnd/>
            <a:tailEnd/>
          </a:ln>
        </p:spPr>
        <p:txBody>
          <a:bodyPr wrap="none">
            <a:spAutoFit/>
          </a:bodyPr>
          <a:lstStyle/>
          <a:p>
            <a:pPr eaLnBrk="1" hangingPunct="1"/>
            <a:r>
              <a:rPr lang="ru-RU" sz="2800" b="1">
                <a:solidFill>
                  <a:srgbClr val="006600"/>
                </a:solidFill>
                <a:cs typeface="Arial" charset="0"/>
              </a:rPr>
              <a:t>Национальное образование</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Рисунок 4"/>
          <p:cNvPicPr>
            <a:picLocks noChangeAspect="1"/>
          </p:cNvPicPr>
          <p:nvPr/>
        </p:nvPicPr>
        <p:blipFill>
          <a:blip r:embed="rId2" cstate="print"/>
          <a:srcRect/>
          <a:stretch>
            <a:fillRect/>
          </a:stretch>
        </p:blipFill>
        <p:spPr bwMode="auto">
          <a:xfrm>
            <a:off x="6297613" y="11113"/>
            <a:ext cx="2846387" cy="725487"/>
          </a:xfrm>
          <a:prstGeom prst="rect">
            <a:avLst/>
          </a:prstGeom>
          <a:noFill/>
          <a:ln w="9525">
            <a:noFill/>
            <a:miter lim="800000"/>
            <a:headEnd/>
            <a:tailEnd/>
          </a:ln>
        </p:spPr>
      </p:pic>
      <p:sp>
        <p:nvSpPr>
          <p:cNvPr id="38915" name="Номер слайда 3"/>
          <p:cNvSpPr>
            <a:spLocks noGrp="1"/>
          </p:cNvSpPr>
          <p:nvPr>
            <p:ph type="sldNum" sz="quarter" idx="12"/>
          </p:nvPr>
        </p:nvSpPr>
        <p:spPr bwMode="auto">
          <a:noFill/>
          <a:ln>
            <a:miter lim="800000"/>
            <a:headEnd/>
            <a:tailEnd/>
          </a:ln>
        </p:spPr>
        <p:txBody>
          <a:bodyPr/>
          <a:lstStyle/>
          <a:p>
            <a:fld id="{2F8544AA-1102-4E0F-8908-76185513E136}" type="slidenum">
              <a:rPr lang="ru-RU" altLang="ru-RU" smtClean="0"/>
              <a:pPr/>
              <a:t>36</a:t>
            </a:fld>
            <a:endParaRPr lang="ru-RU" altLang="ru-RU" smtClean="0"/>
          </a:p>
        </p:txBody>
      </p:sp>
      <p:pic>
        <p:nvPicPr>
          <p:cNvPr id="38916" name="Picture 7" descr="https://edu.tatar.ru/upload/news/org2143/3191171.jpg"/>
          <p:cNvPicPr>
            <a:picLocks noGrp="1" noChangeAspect="1" noChangeArrowheads="1"/>
          </p:cNvPicPr>
          <p:nvPr>
            <p:ph idx="1"/>
          </p:nvPr>
        </p:nvPicPr>
        <p:blipFill>
          <a:blip r:embed="rId3" cstate="print"/>
          <a:srcRect/>
          <a:stretch>
            <a:fillRect/>
          </a:stretch>
        </p:blipFill>
        <p:spPr>
          <a:xfrm>
            <a:off x="971550" y="1254125"/>
            <a:ext cx="3997325" cy="2635250"/>
          </a:xfrm>
          <a:noFill/>
        </p:spPr>
      </p:pic>
      <p:sp>
        <p:nvSpPr>
          <p:cNvPr id="38917" name="Прямоугольник 1"/>
          <p:cNvSpPr>
            <a:spLocks noChangeArrowheads="1"/>
          </p:cNvSpPr>
          <p:nvPr/>
        </p:nvSpPr>
        <p:spPr bwMode="auto">
          <a:xfrm>
            <a:off x="5167313" y="1708150"/>
            <a:ext cx="3686175" cy="1200150"/>
          </a:xfrm>
          <a:prstGeom prst="rect">
            <a:avLst/>
          </a:prstGeom>
          <a:noFill/>
          <a:ln w="9525">
            <a:noFill/>
            <a:miter lim="800000"/>
            <a:headEnd/>
            <a:tailEnd/>
          </a:ln>
        </p:spPr>
        <p:txBody>
          <a:bodyPr>
            <a:spAutoFit/>
          </a:bodyPr>
          <a:lstStyle/>
          <a:p>
            <a:r>
              <a:rPr lang="ru-RU">
                <a:latin typeface="Times New Roman" pitchFamily="18" charset="0"/>
                <a:cs typeface="Times New Roman" pitchFamily="18" charset="0"/>
              </a:rPr>
              <a:t>Фестиваль родословной «Эхо веков в истории семьи – Тарихта без эзлебез». </a:t>
            </a:r>
          </a:p>
          <a:p>
            <a:r>
              <a:rPr lang="ru-RU">
                <a:latin typeface="Times New Roman" pitchFamily="18" charset="0"/>
                <a:cs typeface="Times New Roman" pitchFamily="18" charset="0"/>
              </a:rPr>
              <a:t>Участвовала семья Ильясовых.</a:t>
            </a:r>
            <a:endParaRPr lang="ru-RU"/>
          </a:p>
        </p:txBody>
      </p:sp>
      <p:sp>
        <p:nvSpPr>
          <p:cNvPr id="38918" name="Прямоугольник 2"/>
          <p:cNvSpPr>
            <a:spLocks noChangeArrowheads="1"/>
          </p:cNvSpPr>
          <p:nvPr/>
        </p:nvSpPr>
        <p:spPr bwMode="auto">
          <a:xfrm>
            <a:off x="1111250" y="290513"/>
            <a:ext cx="5216525" cy="523875"/>
          </a:xfrm>
          <a:prstGeom prst="rect">
            <a:avLst/>
          </a:prstGeom>
          <a:noFill/>
          <a:ln w="9525">
            <a:noFill/>
            <a:miter lim="800000"/>
            <a:headEnd/>
            <a:tailEnd/>
          </a:ln>
        </p:spPr>
        <p:txBody>
          <a:bodyPr wrap="none">
            <a:spAutoFit/>
          </a:bodyPr>
          <a:lstStyle/>
          <a:p>
            <a:pPr eaLnBrk="1" hangingPunct="1"/>
            <a:r>
              <a:rPr lang="ru-RU" sz="2800" b="1">
                <a:solidFill>
                  <a:srgbClr val="006600"/>
                </a:solidFill>
                <a:cs typeface="Arial" charset="0"/>
              </a:rPr>
              <a:t>Национальное образование</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6" name="Text Box 6">
            <a:extLst>
              <a:ext uri="{FF2B5EF4-FFF2-40B4-BE49-F238E27FC236}"/>
            </a:extLst>
          </p:cNvPr>
          <p:cNvSpPr txBox="1">
            <a:spLocks noChangeArrowheads="1"/>
          </p:cNvSpPr>
          <p:nvPr/>
        </p:nvSpPr>
        <p:spPr bwMode="auto">
          <a:xfrm>
            <a:off x="2509838" y="715963"/>
            <a:ext cx="5827712" cy="338137"/>
          </a:xfrm>
          <a:prstGeom prst="rect">
            <a:avLst/>
          </a:prstGeom>
          <a:solidFill>
            <a:schemeClr val="bg1"/>
          </a:solidFill>
          <a:ln w="0">
            <a:noFill/>
          </a:ln>
          <a:ex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defPPr>
              <a:defRPr lang="ru-RU"/>
            </a:defPPr>
            <a:lvl1pPr algn="ctr">
              <a:defRPr>
                <a:solidFill>
                  <a:schemeClr val="tx1">
                    <a:lumMod val="50000"/>
                    <a:lumOff val="5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eaLnBrk="1" fontAlgn="auto" hangingPunct="1">
              <a:spcBef>
                <a:spcPts val="0"/>
              </a:spcBef>
              <a:spcAft>
                <a:spcPts val="0"/>
              </a:spcAft>
              <a:defRPr/>
            </a:pPr>
            <a:endParaRPr lang="ru-RU" sz="2400" dirty="0">
              <a:solidFill>
                <a:srgbClr val="C00000"/>
              </a:solidFill>
            </a:endParaRPr>
          </a:p>
          <a:p>
            <a:pPr eaLnBrk="1" fontAlgn="auto" hangingPunct="1">
              <a:spcBef>
                <a:spcPts val="0"/>
              </a:spcBef>
              <a:spcAft>
                <a:spcPts val="0"/>
              </a:spcAft>
              <a:defRPr/>
            </a:pPr>
            <a:endParaRPr lang="ru-RU" sz="2400" b="1" dirty="0">
              <a:solidFill>
                <a:schemeClr val="tx2">
                  <a:lumMod val="50000"/>
                </a:schemeClr>
              </a:solidFill>
              <a:cs typeface="Arial" panose="020B0604020202020204" pitchFamily="34" charset="0"/>
            </a:endParaRPr>
          </a:p>
          <a:p>
            <a:pPr algn="l" eaLnBrk="1" fontAlgn="auto" hangingPunct="1">
              <a:spcBef>
                <a:spcPts val="0"/>
              </a:spcBef>
              <a:spcAft>
                <a:spcPts val="0"/>
              </a:spcAft>
              <a:defRPr/>
            </a:pPr>
            <a:endParaRPr lang="ru-RU" b="1" dirty="0">
              <a:cs typeface="Arial" panose="020B0604020202020204" pitchFamily="34" charset="0"/>
            </a:endParaRPr>
          </a:p>
          <a:p>
            <a:pPr algn="l" eaLnBrk="1" fontAlgn="auto" hangingPunct="1">
              <a:spcBef>
                <a:spcPts val="0"/>
              </a:spcBef>
              <a:spcAft>
                <a:spcPts val="0"/>
              </a:spcAft>
              <a:defRPr/>
            </a:pPr>
            <a:endParaRPr lang="ru-RU" b="1" dirty="0">
              <a:cs typeface="Arial" panose="020B0604020202020204" pitchFamily="34" charset="0"/>
            </a:endParaRPr>
          </a:p>
          <a:p>
            <a:pPr algn="l" eaLnBrk="1" fontAlgn="auto" hangingPunct="1">
              <a:spcBef>
                <a:spcPts val="0"/>
              </a:spcBef>
              <a:spcAft>
                <a:spcPts val="0"/>
              </a:spcAft>
              <a:defRPr/>
            </a:pPr>
            <a:endParaRPr lang="ru-RU" b="1" dirty="0">
              <a:cs typeface="Arial" panose="020B0604020202020204" pitchFamily="34" charset="0"/>
            </a:endParaRPr>
          </a:p>
        </p:txBody>
      </p:sp>
      <p:pic>
        <p:nvPicPr>
          <p:cNvPr id="39939" name="Рисунок 1"/>
          <p:cNvPicPr>
            <a:picLocks noChangeAspect="1"/>
          </p:cNvPicPr>
          <p:nvPr/>
        </p:nvPicPr>
        <p:blipFill>
          <a:blip r:embed="rId3" cstate="print"/>
          <a:srcRect/>
          <a:stretch>
            <a:fillRect/>
          </a:stretch>
        </p:blipFill>
        <p:spPr bwMode="auto">
          <a:xfrm>
            <a:off x="5684838" y="100013"/>
            <a:ext cx="1695450" cy="835025"/>
          </a:xfrm>
          <a:prstGeom prst="rect">
            <a:avLst/>
          </a:prstGeom>
          <a:noFill/>
          <a:ln w="9525">
            <a:noFill/>
            <a:miter lim="800000"/>
            <a:headEnd/>
            <a:tailEnd/>
          </a:ln>
        </p:spPr>
      </p:pic>
      <p:pic>
        <p:nvPicPr>
          <p:cNvPr id="39940" name="Рисунок 2"/>
          <p:cNvPicPr>
            <a:picLocks noChangeAspect="1"/>
          </p:cNvPicPr>
          <p:nvPr/>
        </p:nvPicPr>
        <p:blipFill>
          <a:blip r:embed="rId4" cstate="print"/>
          <a:srcRect/>
          <a:stretch>
            <a:fillRect/>
          </a:stretch>
        </p:blipFill>
        <p:spPr bwMode="auto">
          <a:xfrm>
            <a:off x="7413625" y="22225"/>
            <a:ext cx="1616075" cy="706438"/>
          </a:xfrm>
          <a:prstGeom prst="rect">
            <a:avLst/>
          </a:prstGeom>
          <a:noFill/>
          <a:ln w="9525">
            <a:noFill/>
            <a:miter lim="800000"/>
            <a:headEnd/>
            <a:tailEnd/>
          </a:ln>
        </p:spPr>
      </p:pic>
      <p:pic>
        <p:nvPicPr>
          <p:cNvPr id="39941" name="Picture 9" descr="https://edu.tatar.ru/upload/news/org2143/3253973.jpg"/>
          <p:cNvPicPr>
            <a:picLocks noChangeAspect="1" noChangeArrowheads="1"/>
          </p:cNvPicPr>
          <p:nvPr/>
        </p:nvPicPr>
        <p:blipFill>
          <a:blip r:embed="rId5" cstate="print"/>
          <a:srcRect/>
          <a:stretch>
            <a:fillRect/>
          </a:stretch>
        </p:blipFill>
        <p:spPr bwMode="auto">
          <a:xfrm>
            <a:off x="1128713" y="1250950"/>
            <a:ext cx="2557462" cy="1685925"/>
          </a:xfrm>
          <a:prstGeom prst="rect">
            <a:avLst/>
          </a:prstGeom>
          <a:noFill/>
          <a:ln w="9525">
            <a:noFill/>
            <a:miter lim="800000"/>
            <a:headEnd/>
            <a:tailEnd/>
          </a:ln>
        </p:spPr>
      </p:pic>
      <p:sp>
        <p:nvSpPr>
          <p:cNvPr id="39942" name="Прямоугольник 1"/>
          <p:cNvSpPr>
            <a:spLocks noChangeArrowheads="1"/>
          </p:cNvSpPr>
          <p:nvPr/>
        </p:nvSpPr>
        <p:spPr bwMode="auto">
          <a:xfrm>
            <a:off x="4043363" y="1439863"/>
            <a:ext cx="4572000" cy="923925"/>
          </a:xfrm>
          <a:prstGeom prst="rect">
            <a:avLst/>
          </a:prstGeom>
          <a:noFill/>
          <a:ln w="9525">
            <a:noFill/>
            <a:miter lim="800000"/>
            <a:headEnd/>
            <a:tailEnd/>
          </a:ln>
        </p:spPr>
        <p:txBody>
          <a:bodyPr>
            <a:spAutoFit/>
          </a:bodyPr>
          <a:lstStyle/>
          <a:p>
            <a:r>
              <a:rPr lang="ru-RU">
                <a:solidFill>
                  <a:srgbClr val="000000"/>
                </a:solidFill>
                <a:latin typeface="Tahoma" pitchFamily="34" charset="0"/>
                <a:hlinkClick r:id="rId6"/>
              </a:rPr>
              <a:t>Лауреат IV Всероссийского конкурса " Тукайга мәхәббәт илә... "</a:t>
            </a:r>
            <a:br>
              <a:rPr lang="ru-RU">
                <a:solidFill>
                  <a:srgbClr val="000000"/>
                </a:solidFill>
                <a:latin typeface="Tahoma" pitchFamily="34" charset="0"/>
                <a:hlinkClick r:id="rId6"/>
              </a:rPr>
            </a:br>
            <a:r>
              <a:rPr lang="ru-RU">
                <a:solidFill>
                  <a:srgbClr val="000000"/>
                </a:solidFill>
                <a:latin typeface="Tahoma" pitchFamily="34" charset="0"/>
                <a:hlinkClick r:id="rId6"/>
              </a:rPr>
              <a:t>Ученик 3А класса Шаймарданов Раян</a:t>
            </a:r>
          </a:p>
        </p:txBody>
      </p:sp>
      <p:pic>
        <p:nvPicPr>
          <p:cNvPr id="39943" name="Рисунок 3"/>
          <p:cNvPicPr>
            <a:picLocks noChangeAspect="1" noChangeArrowheads="1"/>
          </p:cNvPicPr>
          <p:nvPr/>
        </p:nvPicPr>
        <p:blipFill>
          <a:blip r:embed="rId7" cstate="print"/>
          <a:srcRect/>
          <a:stretch>
            <a:fillRect/>
          </a:stretch>
        </p:blipFill>
        <p:spPr bwMode="auto">
          <a:xfrm>
            <a:off x="5465763" y="2536825"/>
            <a:ext cx="1762125" cy="2571750"/>
          </a:xfrm>
          <a:prstGeom prst="rect">
            <a:avLst/>
          </a:prstGeom>
          <a:noFill/>
          <a:ln w="9525">
            <a:noFill/>
            <a:miter lim="800000"/>
            <a:headEnd/>
            <a:tailEnd/>
          </a:ln>
        </p:spPr>
      </p:pic>
      <p:sp>
        <p:nvSpPr>
          <p:cNvPr id="39944" name="Прямоугольник 4"/>
          <p:cNvSpPr>
            <a:spLocks noChangeArrowheads="1"/>
          </p:cNvSpPr>
          <p:nvPr/>
        </p:nvSpPr>
        <p:spPr bwMode="auto">
          <a:xfrm>
            <a:off x="684213" y="244475"/>
            <a:ext cx="5645150" cy="523875"/>
          </a:xfrm>
          <a:prstGeom prst="rect">
            <a:avLst/>
          </a:prstGeom>
          <a:noFill/>
          <a:ln w="9525">
            <a:noFill/>
            <a:miter lim="800000"/>
            <a:headEnd/>
            <a:tailEnd/>
          </a:ln>
        </p:spPr>
        <p:txBody>
          <a:bodyPr>
            <a:spAutoFit/>
          </a:bodyPr>
          <a:lstStyle/>
          <a:p>
            <a:pPr eaLnBrk="1" hangingPunct="1"/>
            <a:r>
              <a:rPr lang="ru-RU" sz="2800" b="1">
                <a:solidFill>
                  <a:srgbClr val="006600"/>
                </a:solidFill>
                <a:cs typeface="Arial" charset="0"/>
              </a:rPr>
              <a:t>Национальное образование</a:t>
            </a:r>
          </a:p>
        </p:txBody>
      </p:sp>
      <p:sp>
        <p:nvSpPr>
          <p:cNvPr id="6" name="TextBox 5">
            <a:extLst>
              <a:ext uri="{FF2B5EF4-FFF2-40B4-BE49-F238E27FC236}"/>
            </a:extLst>
          </p:cNvPr>
          <p:cNvSpPr txBox="1"/>
          <p:nvPr/>
        </p:nvSpPr>
        <p:spPr>
          <a:xfrm>
            <a:off x="684213" y="3222625"/>
            <a:ext cx="4714875" cy="1200150"/>
          </a:xfrm>
          <a:prstGeom prst="rect">
            <a:avLst/>
          </a:prstGeom>
          <a:noFill/>
        </p:spPr>
        <p:txBody>
          <a:bodyPr>
            <a:spAutoFit/>
          </a:bodyPr>
          <a:lstStyle/>
          <a:p>
            <a:pPr>
              <a:defRPr/>
            </a:pPr>
            <a:r>
              <a:rPr lang="ru-RU" dirty="0">
                <a:solidFill>
                  <a:schemeClr val="tx2">
                    <a:lumMod val="75000"/>
                  </a:schemeClr>
                </a:solidFill>
                <a:latin typeface="Arial" pitchFamily="34" charset="0"/>
              </a:rPr>
              <a:t>Призер муниципального этапа </a:t>
            </a:r>
          </a:p>
          <a:p>
            <a:pPr>
              <a:defRPr/>
            </a:pPr>
            <a:r>
              <a:rPr lang="ru-RU" dirty="0">
                <a:solidFill>
                  <a:schemeClr val="tx2">
                    <a:lumMod val="75000"/>
                  </a:schemeClr>
                </a:solidFill>
                <a:latin typeface="Arial" pitchFamily="34" charset="0"/>
              </a:rPr>
              <a:t>республиканской олимпиады школьников</a:t>
            </a:r>
          </a:p>
          <a:p>
            <a:pPr>
              <a:defRPr/>
            </a:pPr>
            <a:r>
              <a:rPr lang="ru-RU" dirty="0">
                <a:solidFill>
                  <a:schemeClr val="tx2">
                    <a:lumMod val="75000"/>
                  </a:schemeClr>
                </a:solidFill>
                <a:latin typeface="Arial" pitchFamily="34" charset="0"/>
              </a:rPr>
              <a:t> по предмету Татарский язык </a:t>
            </a:r>
          </a:p>
          <a:p>
            <a:pPr>
              <a:defRPr/>
            </a:pPr>
            <a:r>
              <a:rPr lang="ru-RU" dirty="0">
                <a:solidFill>
                  <a:schemeClr val="tx2">
                    <a:lumMod val="75000"/>
                  </a:schemeClr>
                </a:solidFill>
                <a:latin typeface="Arial" pitchFamily="34" charset="0"/>
              </a:rPr>
              <a:t>ученик 11а класса </a:t>
            </a:r>
            <a:r>
              <a:rPr lang="ru-RU" dirty="0" err="1">
                <a:solidFill>
                  <a:schemeClr val="tx2">
                    <a:lumMod val="75000"/>
                  </a:schemeClr>
                </a:solidFill>
                <a:latin typeface="Arial" pitchFamily="34" charset="0"/>
              </a:rPr>
              <a:t>Хазиев</a:t>
            </a:r>
            <a:r>
              <a:rPr lang="ru-RU" dirty="0">
                <a:solidFill>
                  <a:schemeClr val="tx2">
                    <a:lumMod val="75000"/>
                  </a:schemeClr>
                </a:solidFill>
                <a:latin typeface="Arial" pitchFamily="34" charset="0"/>
              </a:rPr>
              <a:t> Марсель</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Рисунок 4"/>
          <p:cNvPicPr>
            <a:picLocks noChangeAspect="1"/>
          </p:cNvPicPr>
          <p:nvPr/>
        </p:nvPicPr>
        <p:blipFill>
          <a:blip r:embed="rId3" cstate="print"/>
          <a:srcRect/>
          <a:stretch>
            <a:fillRect/>
          </a:stretch>
        </p:blipFill>
        <p:spPr bwMode="auto">
          <a:xfrm>
            <a:off x="6297613" y="11113"/>
            <a:ext cx="2846387" cy="725487"/>
          </a:xfrm>
          <a:prstGeom prst="rect">
            <a:avLst/>
          </a:prstGeom>
          <a:noFill/>
          <a:ln w="9525">
            <a:noFill/>
            <a:miter lim="800000"/>
            <a:headEnd/>
            <a:tailEnd/>
          </a:ln>
        </p:spPr>
      </p:pic>
      <p:sp>
        <p:nvSpPr>
          <p:cNvPr id="40963" name="Объект 2"/>
          <p:cNvSpPr>
            <a:spLocks noGrp="1"/>
          </p:cNvSpPr>
          <p:nvPr>
            <p:ph idx="1"/>
          </p:nvPr>
        </p:nvSpPr>
        <p:spPr>
          <a:xfrm>
            <a:off x="827088" y="422275"/>
            <a:ext cx="8075612" cy="574675"/>
          </a:xfrm>
        </p:spPr>
        <p:txBody>
          <a:bodyPr/>
          <a:lstStyle/>
          <a:p>
            <a:pPr marL="0" indent="0" algn="ctr">
              <a:buFont typeface="Arial" charset="0"/>
              <a:buNone/>
            </a:pPr>
            <a:r>
              <a:rPr lang="ru-RU" altLang="ru-RU" sz="2800" smtClean="0">
                <a:solidFill>
                  <a:srgbClr val="0070C0"/>
                </a:solidFill>
              </a:rPr>
              <a:t>Питание</a:t>
            </a:r>
          </a:p>
        </p:txBody>
      </p:sp>
      <p:sp>
        <p:nvSpPr>
          <p:cNvPr id="40964" name="Номер слайда 3"/>
          <p:cNvSpPr>
            <a:spLocks noGrp="1"/>
          </p:cNvSpPr>
          <p:nvPr>
            <p:ph type="sldNum" sz="quarter" idx="12"/>
          </p:nvPr>
        </p:nvSpPr>
        <p:spPr bwMode="auto">
          <a:noFill/>
          <a:ln>
            <a:miter lim="800000"/>
            <a:headEnd/>
            <a:tailEnd/>
          </a:ln>
        </p:spPr>
        <p:txBody>
          <a:bodyPr/>
          <a:lstStyle/>
          <a:p>
            <a:fld id="{9F2D8DE3-A5FA-43C2-99F3-9C3F43958066}" type="slidenum">
              <a:rPr lang="ru-RU" altLang="ru-RU" smtClean="0"/>
              <a:pPr/>
              <a:t>38</a:t>
            </a:fld>
            <a:endParaRPr lang="ru-RU" altLang="ru-RU" smtClean="0"/>
          </a:p>
        </p:txBody>
      </p:sp>
      <p:pic>
        <p:nvPicPr>
          <p:cNvPr id="40965" name="Picture 4" descr="https://edu.tatar.ru/upload/news/org2143/3081674.jpg"/>
          <p:cNvPicPr>
            <a:picLocks noChangeAspect="1" noChangeArrowheads="1"/>
          </p:cNvPicPr>
          <p:nvPr/>
        </p:nvPicPr>
        <p:blipFill>
          <a:blip r:embed="rId4" cstate="print"/>
          <a:srcRect/>
          <a:stretch>
            <a:fillRect/>
          </a:stretch>
        </p:blipFill>
        <p:spPr bwMode="auto">
          <a:xfrm>
            <a:off x="611188" y="284163"/>
            <a:ext cx="2095500" cy="1381125"/>
          </a:xfrm>
          <a:prstGeom prst="rect">
            <a:avLst/>
          </a:prstGeom>
          <a:noFill/>
          <a:ln w="9525">
            <a:noFill/>
            <a:miter lim="800000"/>
            <a:headEnd/>
            <a:tailEnd/>
          </a:ln>
        </p:spPr>
      </p:pic>
      <p:sp>
        <p:nvSpPr>
          <p:cNvPr id="40966" name="Прямоугольник 1"/>
          <p:cNvSpPr>
            <a:spLocks noChangeArrowheads="1"/>
          </p:cNvSpPr>
          <p:nvPr/>
        </p:nvSpPr>
        <p:spPr bwMode="auto">
          <a:xfrm>
            <a:off x="3155950" y="1300163"/>
            <a:ext cx="5988050" cy="2308225"/>
          </a:xfrm>
          <a:prstGeom prst="rect">
            <a:avLst/>
          </a:prstGeom>
          <a:noFill/>
          <a:ln w="9525">
            <a:noFill/>
            <a:miter lim="800000"/>
            <a:headEnd/>
            <a:tailEnd/>
          </a:ln>
        </p:spPr>
        <p:txBody>
          <a:bodyPr>
            <a:spAutoFit/>
          </a:bodyPr>
          <a:lstStyle/>
          <a:p>
            <a:pPr algn="ctr"/>
            <a:r>
              <a:rPr lang="ru-RU" b="1">
                <a:solidFill>
                  <a:srgbClr val="000000"/>
                </a:solidFill>
                <a:latin typeface="Tahoma" pitchFamily="34" charset="0"/>
                <a:hlinkClick r:id="rId5"/>
              </a:rPr>
              <a:t>Детская конференция</a:t>
            </a:r>
          </a:p>
          <a:p>
            <a:pPr algn="ctr"/>
            <a:r>
              <a:rPr lang="ru-RU" b="1">
                <a:solidFill>
                  <a:srgbClr val="000000"/>
                </a:solidFill>
                <a:latin typeface="Tahoma" pitchFamily="34" charset="0"/>
                <a:hlinkClick r:id="rId5"/>
              </a:rPr>
              <a:t> «Правильное питание – залог  здоровья»</a:t>
            </a:r>
          </a:p>
          <a:p>
            <a:pPr algn="ctr"/>
            <a:endParaRPr lang="ru-RU" b="1">
              <a:solidFill>
                <a:srgbClr val="000000"/>
              </a:solidFill>
              <a:latin typeface="Tahoma" pitchFamily="34" charset="0"/>
              <a:hlinkClick r:id="rId5"/>
            </a:endParaRPr>
          </a:p>
          <a:p>
            <a:pPr algn="ctr"/>
            <a:r>
              <a:rPr lang="ru-RU">
                <a:solidFill>
                  <a:srgbClr val="000000"/>
                </a:solidFill>
                <a:latin typeface="Tahoma" pitchFamily="34" charset="0"/>
                <a:hlinkClick r:id="rId5"/>
              </a:rPr>
              <a:t>В лицее прошла детская конференция по теме: «Правильное питание - залог здоровья». Ученики начальных классов активно участвовали на конференции, защищали свои проекты. В проектах были исследовательские работы.</a:t>
            </a:r>
          </a:p>
        </p:txBody>
      </p:sp>
      <p:pic>
        <p:nvPicPr>
          <p:cNvPr id="40967" name="Picture 6" descr="https://edu.tatar.ru/upload/news/org2143/3084956.jpg"/>
          <p:cNvPicPr>
            <a:picLocks noChangeAspect="1" noChangeArrowheads="1"/>
          </p:cNvPicPr>
          <p:nvPr/>
        </p:nvPicPr>
        <p:blipFill>
          <a:blip r:embed="rId6" cstate="print"/>
          <a:srcRect/>
          <a:stretch>
            <a:fillRect/>
          </a:stretch>
        </p:blipFill>
        <p:spPr bwMode="auto">
          <a:xfrm>
            <a:off x="611188" y="1803400"/>
            <a:ext cx="2093912" cy="1379538"/>
          </a:xfrm>
          <a:prstGeom prst="rect">
            <a:avLst/>
          </a:prstGeom>
          <a:noFill/>
          <a:ln w="9525">
            <a:noFill/>
            <a:miter lim="800000"/>
            <a:headEnd/>
            <a:tailEnd/>
          </a:ln>
        </p:spPr>
      </p:pic>
      <p:pic>
        <p:nvPicPr>
          <p:cNvPr id="40968" name="Picture 8" descr="https://edu.tatar.ru/upload/news/org2143/3076525.jpg"/>
          <p:cNvPicPr>
            <a:picLocks noChangeAspect="1" noChangeArrowheads="1"/>
          </p:cNvPicPr>
          <p:nvPr/>
        </p:nvPicPr>
        <p:blipFill>
          <a:blip r:embed="rId7" cstate="print"/>
          <a:srcRect/>
          <a:stretch>
            <a:fillRect/>
          </a:stretch>
        </p:blipFill>
        <p:spPr bwMode="auto">
          <a:xfrm>
            <a:off x="587375" y="3624263"/>
            <a:ext cx="2095500" cy="1381125"/>
          </a:xfrm>
          <a:prstGeom prst="rect">
            <a:avLst/>
          </a:prstGeom>
          <a:noFill/>
          <a:ln w="9525">
            <a:noFill/>
            <a:miter lim="800000"/>
            <a:headEnd/>
            <a:tailEnd/>
          </a:ln>
        </p:spPr>
      </p:pic>
      <p:pic>
        <p:nvPicPr>
          <p:cNvPr id="40969" name="Picture 10" descr="https://edu.tatar.ru/upload/news/org2143/3076528.jpg"/>
          <p:cNvPicPr>
            <a:picLocks noChangeAspect="1" noChangeArrowheads="1"/>
          </p:cNvPicPr>
          <p:nvPr/>
        </p:nvPicPr>
        <p:blipFill>
          <a:blip r:embed="rId8" cstate="print"/>
          <a:srcRect/>
          <a:stretch>
            <a:fillRect/>
          </a:stretch>
        </p:blipFill>
        <p:spPr bwMode="auto">
          <a:xfrm>
            <a:off x="2727325" y="3624263"/>
            <a:ext cx="2095500" cy="1381125"/>
          </a:xfrm>
          <a:prstGeom prst="rect">
            <a:avLst/>
          </a:prstGeom>
          <a:noFill/>
          <a:ln w="9525">
            <a:noFill/>
            <a:miter lim="800000"/>
            <a:headEnd/>
            <a:tailEnd/>
          </a:ln>
        </p:spPr>
      </p:pic>
      <p:pic>
        <p:nvPicPr>
          <p:cNvPr id="40970" name="Picture 12" descr="https://edu.tatar.ru/upload/news/org2143/3071574.jpg"/>
          <p:cNvPicPr>
            <a:picLocks noChangeAspect="1" noChangeArrowheads="1"/>
          </p:cNvPicPr>
          <p:nvPr/>
        </p:nvPicPr>
        <p:blipFill>
          <a:blip r:embed="rId9" cstate="print"/>
          <a:srcRect/>
          <a:stretch>
            <a:fillRect/>
          </a:stretch>
        </p:blipFill>
        <p:spPr bwMode="auto">
          <a:xfrm>
            <a:off x="4865688" y="3624263"/>
            <a:ext cx="2095500" cy="1381125"/>
          </a:xfrm>
          <a:prstGeom prst="rect">
            <a:avLst/>
          </a:prstGeom>
          <a:noFill/>
          <a:ln w="9525">
            <a:noFill/>
            <a:miter lim="800000"/>
            <a:headEnd/>
            <a:tailEnd/>
          </a:ln>
        </p:spPr>
      </p:pic>
      <p:pic>
        <p:nvPicPr>
          <p:cNvPr id="40971" name="Picture 14" descr="https://edu.tatar.ru/upload/news/org2143/3073256.jpg"/>
          <p:cNvPicPr>
            <a:picLocks noChangeAspect="1" noChangeArrowheads="1"/>
          </p:cNvPicPr>
          <p:nvPr/>
        </p:nvPicPr>
        <p:blipFill>
          <a:blip r:embed="rId10" cstate="print"/>
          <a:srcRect/>
          <a:stretch>
            <a:fillRect/>
          </a:stretch>
        </p:blipFill>
        <p:spPr bwMode="auto">
          <a:xfrm>
            <a:off x="7048500" y="3632200"/>
            <a:ext cx="2095500" cy="1381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Рисунок 4"/>
          <p:cNvPicPr>
            <a:picLocks noChangeAspect="1"/>
          </p:cNvPicPr>
          <p:nvPr/>
        </p:nvPicPr>
        <p:blipFill>
          <a:blip r:embed="rId2" cstate="print"/>
          <a:srcRect/>
          <a:stretch>
            <a:fillRect/>
          </a:stretch>
        </p:blipFill>
        <p:spPr bwMode="auto">
          <a:xfrm>
            <a:off x="6297613" y="11113"/>
            <a:ext cx="2846387" cy="725487"/>
          </a:xfrm>
          <a:prstGeom prst="rect">
            <a:avLst/>
          </a:prstGeom>
          <a:noFill/>
          <a:ln w="9525">
            <a:noFill/>
            <a:miter lim="800000"/>
            <a:headEnd/>
            <a:tailEnd/>
          </a:ln>
        </p:spPr>
      </p:pic>
      <p:sp>
        <p:nvSpPr>
          <p:cNvPr id="41987" name="Объект 2"/>
          <p:cNvSpPr>
            <a:spLocks noGrp="1"/>
          </p:cNvSpPr>
          <p:nvPr>
            <p:ph idx="1"/>
          </p:nvPr>
        </p:nvSpPr>
        <p:spPr>
          <a:xfrm>
            <a:off x="4029075" y="1146175"/>
            <a:ext cx="5114925" cy="1728788"/>
          </a:xfrm>
        </p:spPr>
        <p:txBody>
          <a:bodyPr/>
          <a:lstStyle/>
          <a:p>
            <a:pPr marL="0" indent="0" algn="ctr">
              <a:buFont typeface="Arial" charset="0"/>
              <a:buNone/>
            </a:pPr>
            <a:r>
              <a:rPr lang="ru-RU" sz="1800" b="1" smtClean="0">
                <a:hlinkClick r:id="rId3"/>
              </a:rPr>
              <a:t>Социологическое исследование по качеству школьного питания </a:t>
            </a:r>
          </a:p>
          <a:p>
            <a:pPr marL="0" indent="0" algn="ctr">
              <a:buFont typeface="Arial" charset="0"/>
              <a:buNone/>
            </a:pPr>
            <a:endParaRPr lang="ru-RU" sz="1600" b="1" u="sng" smtClean="0">
              <a:hlinkClick r:id="rId3"/>
            </a:endParaRPr>
          </a:p>
          <a:p>
            <a:pPr marL="0" indent="0">
              <a:buFont typeface="Arial" charset="0"/>
              <a:buNone/>
            </a:pPr>
            <a:r>
              <a:rPr lang="ru-RU" sz="1600" b="1" smtClean="0">
                <a:latin typeface="Times New Roman" pitchFamily="18" charset="0"/>
                <a:cs typeface="Times New Roman" pitchFamily="18" charset="0"/>
                <a:hlinkClick r:id="rId3"/>
              </a:rPr>
              <a:t>В</a:t>
            </a:r>
            <a:r>
              <a:rPr lang="ru-RU" sz="1600" smtClean="0">
                <a:latin typeface="Times New Roman" pitchFamily="18" charset="0"/>
                <a:cs typeface="Times New Roman" pitchFamily="18" charset="0"/>
                <a:hlinkClick r:id="rId3"/>
              </a:rPr>
              <a:t> целях проведения социологического исследования по выявлению удовлетворенности качеством школьного питания и вкусовых предпочтений обучающихся 1-4 классов Министерством просвещения Российский Федерации в период с 26 сентября 2022г по 26 октября 2022г. проводилось анкетирование обучающихся.</a:t>
            </a:r>
          </a:p>
          <a:p>
            <a:pPr marL="0" indent="0">
              <a:buFont typeface="Arial" charset="0"/>
              <a:buNone/>
            </a:pPr>
            <a:endParaRPr lang="ru-RU" sz="1400" smtClean="0">
              <a:hlinkClick r:id="rId3"/>
            </a:endParaRPr>
          </a:p>
          <a:p>
            <a:pPr marL="0" indent="0">
              <a:buFont typeface="Arial" charset="0"/>
              <a:buNone/>
            </a:pPr>
            <a:r>
              <a:rPr lang="ru-RU" sz="1600" smtClean="0">
                <a:latin typeface="Times New Roman" pitchFamily="18" charset="0"/>
                <a:cs typeface="Times New Roman" pitchFamily="18" charset="0"/>
                <a:hlinkClick r:id="rId3"/>
              </a:rPr>
              <a:t>Анкетирование проводилось на сайте фцмпо.рф в сети Интернет в разделе «Социологическое исследования». Участвовали обучающиеся 2-4 классов</a:t>
            </a:r>
          </a:p>
          <a:p>
            <a:pPr marL="0" indent="0">
              <a:buFont typeface="Arial" charset="0"/>
              <a:buNone/>
            </a:pPr>
            <a:endParaRPr lang="ru-RU" altLang="ru-RU" sz="1800" smtClean="0">
              <a:solidFill>
                <a:srgbClr val="002060"/>
              </a:solidFill>
            </a:endParaRPr>
          </a:p>
        </p:txBody>
      </p:sp>
      <p:sp>
        <p:nvSpPr>
          <p:cNvPr id="41988" name="Номер слайда 3"/>
          <p:cNvSpPr>
            <a:spLocks noGrp="1"/>
          </p:cNvSpPr>
          <p:nvPr>
            <p:ph type="sldNum" sz="quarter" idx="12"/>
          </p:nvPr>
        </p:nvSpPr>
        <p:spPr bwMode="auto">
          <a:noFill/>
          <a:ln>
            <a:miter lim="800000"/>
            <a:headEnd/>
            <a:tailEnd/>
          </a:ln>
        </p:spPr>
        <p:txBody>
          <a:bodyPr/>
          <a:lstStyle/>
          <a:p>
            <a:fld id="{F1B16C36-67E9-4073-85C0-E9B0C972FCA7}" type="slidenum">
              <a:rPr lang="ru-RU" altLang="ru-RU" smtClean="0"/>
              <a:pPr/>
              <a:t>39</a:t>
            </a:fld>
            <a:endParaRPr lang="ru-RU" altLang="ru-RU" smtClean="0"/>
          </a:p>
        </p:txBody>
      </p:sp>
      <p:sp>
        <p:nvSpPr>
          <p:cNvPr id="41989" name="Прямоугольник 1"/>
          <p:cNvSpPr>
            <a:spLocks noChangeArrowheads="1"/>
          </p:cNvSpPr>
          <p:nvPr/>
        </p:nvSpPr>
        <p:spPr bwMode="auto">
          <a:xfrm>
            <a:off x="3871913" y="403225"/>
            <a:ext cx="1400175" cy="461963"/>
          </a:xfrm>
          <a:prstGeom prst="rect">
            <a:avLst/>
          </a:prstGeom>
          <a:noFill/>
          <a:ln w="9525">
            <a:noFill/>
            <a:miter lim="800000"/>
            <a:headEnd/>
            <a:tailEnd/>
          </a:ln>
        </p:spPr>
        <p:txBody>
          <a:bodyPr wrap="none">
            <a:spAutoFit/>
          </a:bodyPr>
          <a:lstStyle/>
          <a:p>
            <a:pPr algn="ctr">
              <a:buFont typeface="Arial" charset="0"/>
              <a:buNone/>
            </a:pPr>
            <a:r>
              <a:rPr lang="ru-RU" altLang="ru-RU" sz="2400">
                <a:solidFill>
                  <a:srgbClr val="0070C0"/>
                </a:solidFill>
              </a:rPr>
              <a:t>Питание</a:t>
            </a:r>
          </a:p>
        </p:txBody>
      </p:sp>
      <p:pic>
        <p:nvPicPr>
          <p:cNvPr id="41990" name="Picture 2" descr="https://edu.tatar.ru/upload/news/org2143/3041801.jpg"/>
          <p:cNvPicPr>
            <a:picLocks noChangeAspect="1" noChangeArrowheads="1"/>
          </p:cNvPicPr>
          <p:nvPr/>
        </p:nvPicPr>
        <p:blipFill>
          <a:blip r:embed="rId4" cstate="print"/>
          <a:srcRect/>
          <a:stretch>
            <a:fillRect/>
          </a:stretch>
        </p:blipFill>
        <p:spPr bwMode="auto">
          <a:xfrm>
            <a:off x="766763" y="1547813"/>
            <a:ext cx="3108325" cy="2047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Рисунок 4"/>
          <p:cNvPicPr>
            <a:picLocks noChangeAspect="1"/>
          </p:cNvPicPr>
          <p:nvPr/>
        </p:nvPicPr>
        <p:blipFill>
          <a:blip r:embed="rId3" cstate="print"/>
          <a:srcRect/>
          <a:stretch>
            <a:fillRect/>
          </a:stretch>
        </p:blipFill>
        <p:spPr bwMode="auto">
          <a:xfrm>
            <a:off x="6297613" y="34925"/>
            <a:ext cx="2846387" cy="725488"/>
          </a:xfrm>
          <a:prstGeom prst="rect">
            <a:avLst/>
          </a:prstGeom>
          <a:noFill/>
          <a:ln w="9525">
            <a:noFill/>
            <a:miter lim="800000"/>
            <a:headEnd/>
            <a:tailEnd/>
          </a:ln>
        </p:spPr>
      </p:pic>
      <p:sp>
        <p:nvSpPr>
          <p:cNvPr id="1028" name="Номер слайда 3"/>
          <p:cNvSpPr>
            <a:spLocks noGrp="1"/>
          </p:cNvSpPr>
          <p:nvPr>
            <p:ph type="sldNum" sz="quarter" idx="12"/>
          </p:nvPr>
        </p:nvSpPr>
        <p:spPr bwMode="auto">
          <a:noFill/>
          <a:ln>
            <a:miter lim="800000"/>
            <a:headEnd/>
            <a:tailEnd/>
          </a:ln>
        </p:spPr>
        <p:txBody>
          <a:bodyPr/>
          <a:lstStyle/>
          <a:p>
            <a:fld id="{1C21C6D2-D0F1-4E1D-9157-59DFD96BB348}" type="slidenum">
              <a:rPr lang="ru-RU" altLang="ru-RU" smtClean="0"/>
              <a:pPr/>
              <a:t>4</a:t>
            </a:fld>
            <a:endParaRPr lang="ru-RU" altLang="ru-RU" smtClean="0"/>
          </a:p>
        </p:txBody>
      </p:sp>
      <p:sp>
        <p:nvSpPr>
          <p:cNvPr id="1029" name="Прямоугольник 1"/>
          <p:cNvSpPr>
            <a:spLocks noChangeArrowheads="1"/>
          </p:cNvSpPr>
          <p:nvPr/>
        </p:nvSpPr>
        <p:spPr bwMode="auto">
          <a:xfrm>
            <a:off x="2846388" y="573088"/>
            <a:ext cx="3971925" cy="423862"/>
          </a:xfrm>
          <a:prstGeom prst="rect">
            <a:avLst/>
          </a:prstGeom>
          <a:noFill/>
          <a:ln w="9525">
            <a:noFill/>
            <a:miter lim="800000"/>
            <a:headEnd/>
            <a:tailEnd/>
          </a:ln>
        </p:spPr>
        <p:txBody>
          <a:bodyPr wrap="none">
            <a:spAutoFit/>
          </a:bodyPr>
          <a:lstStyle/>
          <a:p>
            <a:pPr>
              <a:lnSpc>
                <a:spcPct val="115000"/>
              </a:lnSpc>
            </a:pPr>
            <a:r>
              <a:rPr lang="ru-RU" sz="2000" b="1">
                <a:solidFill>
                  <a:srgbClr val="7030A0"/>
                </a:solidFill>
                <a:latin typeface="Times New Roman" pitchFamily="18" charset="0"/>
                <a:ea typeface="Calibri" pitchFamily="34" charset="0"/>
                <a:cs typeface="Times New Roman" pitchFamily="18" charset="0"/>
              </a:rPr>
              <a:t>Результаты ВПР средняя оценка</a:t>
            </a:r>
            <a:endParaRPr lang="ru-RU" sz="2000">
              <a:solidFill>
                <a:srgbClr val="7030A0"/>
              </a:solidFill>
              <a:latin typeface="Calibri" pitchFamily="34" charset="0"/>
              <a:ea typeface="Calibri" pitchFamily="34" charset="0"/>
              <a:cs typeface="Times New Roman" pitchFamily="18" charset="0"/>
            </a:endParaRPr>
          </a:p>
        </p:txBody>
      </p:sp>
      <p:graphicFrame>
        <p:nvGraphicFramePr>
          <p:cNvPr id="1026" name="Объект 5"/>
          <p:cNvGraphicFramePr>
            <a:graphicFrameLocks noGrp="1"/>
          </p:cNvGraphicFramePr>
          <p:nvPr>
            <p:ph idx="1"/>
          </p:nvPr>
        </p:nvGraphicFramePr>
        <p:xfrm>
          <a:off x="1360488" y="1049338"/>
          <a:ext cx="6943725" cy="3956050"/>
        </p:xfrm>
        <a:graphic>
          <a:graphicData uri="http://schemas.openxmlformats.org/presentationml/2006/ole">
            <p:oleObj spid="_x0000_s1026" name="Chart" r:id="rId4" imgW="6950042" imgH="3962743" progId="Excel.Chart.8">
              <p:embed/>
            </p:oleObj>
          </a:graphicData>
        </a:graphic>
      </p:graphicFrame>
      <p:sp>
        <p:nvSpPr>
          <p:cNvPr id="1030" name="Прямоугольник 2"/>
          <p:cNvSpPr>
            <a:spLocks noChangeArrowheads="1"/>
          </p:cNvSpPr>
          <p:nvPr/>
        </p:nvSpPr>
        <p:spPr bwMode="auto">
          <a:xfrm>
            <a:off x="3332163" y="120650"/>
            <a:ext cx="2965450" cy="460375"/>
          </a:xfrm>
          <a:prstGeom prst="rect">
            <a:avLst/>
          </a:prstGeom>
          <a:noFill/>
          <a:ln w="9525">
            <a:noFill/>
            <a:miter lim="800000"/>
            <a:headEnd/>
            <a:tailEnd/>
          </a:ln>
        </p:spPr>
        <p:txBody>
          <a:bodyPr wrap="none">
            <a:spAutoFit/>
          </a:bodyPr>
          <a:lstStyle/>
          <a:p>
            <a:pPr algn="ctr">
              <a:buFont typeface="Arial" charset="0"/>
              <a:buNone/>
            </a:pPr>
            <a:r>
              <a:rPr lang="ru-RU" altLang="ru-RU" sz="2400" b="1">
                <a:solidFill>
                  <a:srgbClr val="002060"/>
                </a:solidFill>
              </a:rPr>
              <a:t>Начальная школа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Рисунок 4"/>
          <p:cNvPicPr>
            <a:picLocks noChangeAspect="1"/>
          </p:cNvPicPr>
          <p:nvPr/>
        </p:nvPicPr>
        <p:blipFill>
          <a:blip r:embed="rId2" cstate="print"/>
          <a:srcRect/>
          <a:stretch>
            <a:fillRect/>
          </a:stretch>
        </p:blipFill>
        <p:spPr bwMode="auto">
          <a:xfrm>
            <a:off x="6297613" y="11113"/>
            <a:ext cx="2846387" cy="725487"/>
          </a:xfrm>
          <a:prstGeom prst="rect">
            <a:avLst/>
          </a:prstGeom>
          <a:noFill/>
          <a:ln w="9525">
            <a:noFill/>
            <a:miter lim="800000"/>
            <a:headEnd/>
            <a:tailEnd/>
          </a:ln>
        </p:spPr>
      </p:pic>
      <p:sp>
        <p:nvSpPr>
          <p:cNvPr id="43011" name="Номер слайда 3"/>
          <p:cNvSpPr>
            <a:spLocks noGrp="1"/>
          </p:cNvSpPr>
          <p:nvPr>
            <p:ph type="sldNum" sz="quarter" idx="12"/>
          </p:nvPr>
        </p:nvSpPr>
        <p:spPr bwMode="auto">
          <a:noFill/>
          <a:ln>
            <a:miter lim="800000"/>
            <a:headEnd/>
            <a:tailEnd/>
          </a:ln>
        </p:spPr>
        <p:txBody>
          <a:bodyPr/>
          <a:lstStyle/>
          <a:p>
            <a:fld id="{39B85DE7-B61D-4FFB-83B8-CF7F0ED3BD0C}" type="slidenum">
              <a:rPr lang="ru-RU" altLang="ru-RU" smtClean="0"/>
              <a:pPr/>
              <a:t>40</a:t>
            </a:fld>
            <a:endParaRPr lang="ru-RU" altLang="ru-RU" smtClean="0"/>
          </a:p>
        </p:txBody>
      </p:sp>
      <p:sp>
        <p:nvSpPr>
          <p:cNvPr id="43012" name="Прямоугольник 1"/>
          <p:cNvSpPr>
            <a:spLocks noChangeArrowheads="1"/>
          </p:cNvSpPr>
          <p:nvPr/>
        </p:nvSpPr>
        <p:spPr bwMode="auto">
          <a:xfrm>
            <a:off x="3871913" y="284163"/>
            <a:ext cx="1400175" cy="461962"/>
          </a:xfrm>
          <a:prstGeom prst="rect">
            <a:avLst/>
          </a:prstGeom>
          <a:noFill/>
          <a:ln w="9525">
            <a:noFill/>
            <a:miter lim="800000"/>
            <a:headEnd/>
            <a:tailEnd/>
          </a:ln>
        </p:spPr>
        <p:txBody>
          <a:bodyPr wrap="none">
            <a:spAutoFit/>
          </a:bodyPr>
          <a:lstStyle/>
          <a:p>
            <a:pPr algn="ctr">
              <a:buFont typeface="Arial" charset="0"/>
              <a:buNone/>
            </a:pPr>
            <a:r>
              <a:rPr lang="ru-RU" altLang="ru-RU" sz="2400">
                <a:solidFill>
                  <a:srgbClr val="0070C0"/>
                </a:solidFill>
              </a:rPr>
              <a:t>Питание</a:t>
            </a:r>
          </a:p>
        </p:txBody>
      </p:sp>
      <p:pic>
        <p:nvPicPr>
          <p:cNvPr id="43013" name="Picture 2" descr="https://edu.tatar.ru/upload/news/org2143/3002434.jpg"/>
          <p:cNvPicPr>
            <a:picLocks noGrp="1" noChangeAspect="1" noChangeArrowheads="1"/>
          </p:cNvPicPr>
          <p:nvPr>
            <p:ph idx="1"/>
          </p:nvPr>
        </p:nvPicPr>
        <p:blipFill>
          <a:blip r:embed="rId3" cstate="print"/>
          <a:srcRect/>
          <a:stretch>
            <a:fillRect/>
          </a:stretch>
        </p:blipFill>
        <p:spPr>
          <a:xfrm>
            <a:off x="700088" y="1492250"/>
            <a:ext cx="2730500" cy="1800225"/>
          </a:xfrm>
          <a:noFill/>
        </p:spPr>
      </p:pic>
      <p:sp>
        <p:nvSpPr>
          <p:cNvPr id="43014" name="Прямоугольник 2"/>
          <p:cNvSpPr>
            <a:spLocks noChangeArrowheads="1"/>
          </p:cNvSpPr>
          <p:nvPr/>
        </p:nvSpPr>
        <p:spPr bwMode="auto">
          <a:xfrm>
            <a:off x="3419475" y="966788"/>
            <a:ext cx="5473700" cy="4002087"/>
          </a:xfrm>
          <a:prstGeom prst="rect">
            <a:avLst/>
          </a:prstGeom>
          <a:noFill/>
          <a:ln w="9525">
            <a:noFill/>
            <a:miter lim="800000"/>
            <a:headEnd/>
            <a:tailEnd/>
          </a:ln>
        </p:spPr>
        <p:txBody>
          <a:bodyPr>
            <a:spAutoFit/>
          </a:bodyPr>
          <a:lstStyle/>
          <a:p>
            <a:pPr indent="449263"/>
            <a:r>
              <a:rPr lang="ru-RU" b="1">
                <a:solidFill>
                  <a:srgbClr val="000000"/>
                </a:solidFill>
                <a:latin typeface="Tahoma" pitchFamily="34" charset="0"/>
                <a:hlinkClick r:id="rId4"/>
              </a:rPr>
              <a:t>Родительский контроль</a:t>
            </a:r>
          </a:p>
          <a:p>
            <a:pPr indent="449263"/>
            <a:endParaRPr lang="ru-RU">
              <a:solidFill>
                <a:srgbClr val="7B7B7B"/>
              </a:solidFill>
              <a:latin typeface="Tahoma" pitchFamily="34" charset="0"/>
              <a:hlinkClick r:id="rId4"/>
            </a:endParaRPr>
          </a:p>
          <a:p>
            <a:pPr indent="449263"/>
            <a:r>
              <a:rPr lang="ru-RU">
                <a:solidFill>
                  <a:srgbClr val="7B7B7B"/>
                </a:solidFill>
                <a:latin typeface="Tahoma" pitchFamily="34" charset="0"/>
                <a:hlinkClick r:id="rId4"/>
              </a:rPr>
              <a:t>Ш</a:t>
            </a:r>
            <a:r>
              <a:rPr lang="ru-RU">
                <a:solidFill>
                  <a:srgbClr val="000000"/>
                </a:solidFill>
                <a:latin typeface="Tahoma" pitchFamily="34" charset="0"/>
                <a:hlinkClick r:id="rId4"/>
              </a:rPr>
              <a:t>кольный родительский комитет ознакомился с организацией питания в лицее. Родителям было предложено продегустировать блюда из меню школьного питания, познакомиться с персоналом столовой и системой работы с образовательной картой. Задача проведения такой конференции состоит в том, чтобы родители еще раз убедились, что у детей в школе есть много возможностей выбора блюд во время обеда, а также все питание, предоставляемое Департаментом – это прежде всего здоровое и правильное</a:t>
            </a:r>
            <a:r>
              <a:rPr lang="ru-RU" sz="2000">
                <a:solidFill>
                  <a:srgbClr val="000000"/>
                </a:solidFill>
                <a:latin typeface="Tahoma" pitchFamily="34" charset="0"/>
                <a:hlinkClick r:id="rId4"/>
              </a:rPr>
              <a:t>.</a:t>
            </a:r>
            <a:endParaRPr lang="ru-RU">
              <a:solidFill>
                <a:srgbClr val="000000"/>
              </a:solidFill>
              <a:latin typeface="Tahoma" pitchFamily="34" charset="0"/>
              <a:hlinkClick r:id="rId4"/>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Рисунок 4"/>
          <p:cNvPicPr>
            <a:picLocks noChangeAspect="1"/>
          </p:cNvPicPr>
          <p:nvPr/>
        </p:nvPicPr>
        <p:blipFill>
          <a:blip r:embed="rId3" cstate="print"/>
          <a:srcRect/>
          <a:stretch>
            <a:fillRect/>
          </a:stretch>
        </p:blipFill>
        <p:spPr bwMode="auto">
          <a:xfrm>
            <a:off x="6297613" y="11113"/>
            <a:ext cx="2846387" cy="725487"/>
          </a:xfrm>
          <a:prstGeom prst="rect">
            <a:avLst/>
          </a:prstGeom>
          <a:noFill/>
          <a:ln w="9525">
            <a:noFill/>
            <a:miter lim="800000"/>
            <a:headEnd/>
            <a:tailEnd/>
          </a:ln>
        </p:spPr>
      </p:pic>
      <p:sp>
        <p:nvSpPr>
          <p:cNvPr id="44035" name="Объект 2"/>
          <p:cNvSpPr>
            <a:spLocks noGrp="1"/>
          </p:cNvSpPr>
          <p:nvPr>
            <p:ph idx="1"/>
          </p:nvPr>
        </p:nvSpPr>
        <p:spPr>
          <a:xfrm>
            <a:off x="3563938" y="1347788"/>
            <a:ext cx="5338762" cy="1728787"/>
          </a:xfrm>
        </p:spPr>
        <p:txBody>
          <a:bodyPr/>
          <a:lstStyle/>
          <a:p>
            <a:pPr marL="0" indent="0" algn="ctr">
              <a:buFont typeface="Arial" charset="0"/>
              <a:buNone/>
            </a:pPr>
            <a:r>
              <a:rPr lang="ru-RU" sz="1800" b="1" smtClean="0">
                <a:solidFill>
                  <a:srgbClr val="7030A0"/>
                </a:solidFill>
              </a:rPr>
              <a:t>Республиканский этап Всероссийского конкурса </a:t>
            </a:r>
          </a:p>
          <a:p>
            <a:pPr marL="0" indent="0" algn="ctr">
              <a:buFont typeface="Arial" charset="0"/>
              <a:buNone/>
            </a:pPr>
            <a:r>
              <a:rPr lang="ru-RU" sz="1800" b="1" smtClean="0">
                <a:solidFill>
                  <a:srgbClr val="7030A0"/>
                </a:solidFill>
              </a:rPr>
              <a:t>«Лучшая столовая школы»</a:t>
            </a:r>
          </a:p>
          <a:p>
            <a:pPr marL="0" indent="0">
              <a:buFont typeface="Arial" charset="0"/>
              <a:buNone/>
            </a:pPr>
            <a:endParaRPr lang="ru-RU" altLang="ru-RU" sz="1800" smtClean="0">
              <a:solidFill>
                <a:srgbClr val="002060"/>
              </a:solidFill>
            </a:endParaRPr>
          </a:p>
        </p:txBody>
      </p:sp>
      <p:sp>
        <p:nvSpPr>
          <p:cNvPr id="44036" name="Номер слайда 3"/>
          <p:cNvSpPr>
            <a:spLocks noGrp="1"/>
          </p:cNvSpPr>
          <p:nvPr>
            <p:ph type="sldNum" sz="quarter" idx="12"/>
          </p:nvPr>
        </p:nvSpPr>
        <p:spPr bwMode="auto">
          <a:noFill/>
          <a:ln>
            <a:miter lim="800000"/>
            <a:headEnd/>
            <a:tailEnd/>
          </a:ln>
        </p:spPr>
        <p:txBody>
          <a:bodyPr/>
          <a:lstStyle/>
          <a:p>
            <a:fld id="{2A71032D-9CBF-4E56-A0DD-70C884244243}" type="slidenum">
              <a:rPr lang="ru-RU" altLang="ru-RU" smtClean="0"/>
              <a:pPr/>
              <a:t>41</a:t>
            </a:fld>
            <a:endParaRPr lang="ru-RU" altLang="ru-RU" smtClean="0"/>
          </a:p>
        </p:txBody>
      </p:sp>
      <p:sp>
        <p:nvSpPr>
          <p:cNvPr id="44037" name="Прямоугольник 1"/>
          <p:cNvSpPr>
            <a:spLocks noChangeArrowheads="1"/>
          </p:cNvSpPr>
          <p:nvPr/>
        </p:nvSpPr>
        <p:spPr bwMode="auto">
          <a:xfrm>
            <a:off x="4248150" y="263525"/>
            <a:ext cx="1603375" cy="523875"/>
          </a:xfrm>
          <a:prstGeom prst="rect">
            <a:avLst/>
          </a:prstGeom>
          <a:noFill/>
          <a:ln w="9525">
            <a:noFill/>
            <a:miter lim="800000"/>
            <a:headEnd/>
            <a:tailEnd/>
          </a:ln>
        </p:spPr>
        <p:txBody>
          <a:bodyPr wrap="none">
            <a:spAutoFit/>
          </a:bodyPr>
          <a:lstStyle/>
          <a:p>
            <a:pPr algn="ctr">
              <a:buFont typeface="Arial" charset="0"/>
              <a:buNone/>
            </a:pPr>
            <a:r>
              <a:rPr lang="ru-RU" altLang="ru-RU" sz="2800">
                <a:solidFill>
                  <a:srgbClr val="0070C0"/>
                </a:solidFill>
              </a:rPr>
              <a:t>Питание</a:t>
            </a:r>
          </a:p>
        </p:txBody>
      </p:sp>
      <p:pic>
        <p:nvPicPr>
          <p:cNvPr id="44038" name="Рисунок 3"/>
          <p:cNvPicPr>
            <a:picLocks noChangeAspect="1" noChangeArrowheads="1"/>
          </p:cNvPicPr>
          <p:nvPr/>
        </p:nvPicPr>
        <p:blipFill>
          <a:blip r:embed="rId4" cstate="print"/>
          <a:srcRect/>
          <a:stretch>
            <a:fillRect/>
          </a:stretch>
        </p:blipFill>
        <p:spPr bwMode="auto">
          <a:xfrm>
            <a:off x="2809875" y="2705100"/>
            <a:ext cx="1712913" cy="2284413"/>
          </a:xfrm>
          <a:prstGeom prst="rect">
            <a:avLst/>
          </a:prstGeom>
          <a:noFill/>
          <a:ln w="9525">
            <a:noFill/>
            <a:miter lim="800000"/>
            <a:headEnd/>
            <a:tailEnd/>
          </a:ln>
        </p:spPr>
      </p:pic>
      <p:pic>
        <p:nvPicPr>
          <p:cNvPr id="44039" name="Рисунок 5"/>
          <p:cNvPicPr>
            <a:picLocks noChangeAspect="1" noChangeArrowheads="1"/>
          </p:cNvPicPr>
          <p:nvPr/>
        </p:nvPicPr>
        <p:blipFill>
          <a:blip r:embed="rId5" cstate="print"/>
          <a:srcRect/>
          <a:stretch>
            <a:fillRect/>
          </a:stretch>
        </p:blipFill>
        <p:spPr bwMode="auto">
          <a:xfrm>
            <a:off x="749300" y="2705100"/>
            <a:ext cx="1712913" cy="2284413"/>
          </a:xfrm>
          <a:prstGeom prst="rect">
            <a:avLst/>
          </a:prstGeom>
          <a:noFill/>
          <a:ln w="9525">
            <a:noFill/>
            <a:miter lim="800000"/>
            <a:headEnd/>
            <a:tailEnd/>
          </a:ln>
        </p:spPr>
      </p:pic>
      <p:pic>
        <p:nvPicPr>
          <p:cNvPr id="44040" name="Рисунок 7"/>
          <p:cNvPicPr>
            <a:picLocks noChangeAspect="1" noChangeArrowheads="1"/>
          </p:cNvPicPr>
          <p:nvPr/>
        </p:nvPicPr>
        <p:blipFill>
          <a:blip r:embed="rId6" cstate="print"/>
          <a:srcRect/>
          <a:stretch>
            <a:fillRect/>
          </a:stretch>
        </p:blipFill>
        <p:spPr bwMode="auto">
          <a:xfrm>
            <a:off x="4794250" y="2705100"/>
            <a:ext cx="1712913" cy="2284413"/>
          </a:xfrm>
          <a:prstGeom prst="rect">
            <a:avLst/>
          </a:prstGeom>
          <a:noFill/>
          <a:ln w="9525">
            <a:noFill/>
            <a:miter lim="800000"/>
            <a:headEnd/>
            <a:tailEnd/>
          </a:ln>
        </p:spPr>
      </p:pic>
      <p:pic>
        <p:nvPicPr>
          <p:cNvPr id="44041" name="Рисунок 9"/>
          <p:cNvPicPr>
            <a:picLocks noChangeAspect="1" noChangeArrowheads="1"/>
          </p:cNvPicPr>
          <p:nvPr/>
        </p:nvPicPr>
        <p:blipFill>
          <a:blip r:embed="rId7" cstate="print"/>
          <a:srcRect/>
          <a:stretch>
            <a:fillRect/>
          </a:stretch>
        </p:blipFill>
        <p:spPr bwMode="auto">
          <a:xfrm>
            <a:off x="7048500" y="2705100"/>
            <a:ext cx="1712913" cy="2284413"/>
          </a:xfrm>
          <a:prstGeom prst="rect">
            <a:avLst/>
          </a:prstGeom>
          <a:noFill/>
          <a:ln w="9525">
            <a:noFill/>
            <a:miter lim="800000"/>
            <a:headEnd/>
            <a:tailEnd/>
          </a:ln>
        </p:spPr>
      </p:pic>
      <p:pic>
        <p:nvPicPr>
          <p:cNvPr id="44042" name="Рисунок 11"/>
          <p:cNvPicPr>
            <a:picLocks noChangeAspect="1" noChangeArrowheads="1"/>
          </p:cNvPicPr>
          <p:nvPr/>
        </p:nvPicPr>
        <p:blipFill>
          <a:blip r:embed="rId8" cstate="print"/>
          <a:srcRect/>
          <a:stretch>
            <a:fillRect/>
          </a:stretch>
        </p:blipFill>
        <p:spPr bwMode="auto">
          <a:xfrm>
            <a:off x="817563" y="268288"/>
            <a:ext cx="3060700" cy="229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Рисунок 4"/>
          <p:cNvPicPr>
            <a:picLocks noChangeAspect="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45059" name="Номер слайда 3"/>
          <p:cNvSpPr>
            <a:spLocks noGrp="1"/>
          </p:cNvSpPr>
          <p:nvPr>
            <p:ph type="sldNum" sz="quarter" idx="12"/>
          </p:nvPr>
        </p:nvSpPr>
        <p:spPr bwMode="auto">
          <a:noFill/>
          <a:ln>
            <a:miter lim="800000"/>
            <a:headEnd/>
            <a:tailEnd/>
          </a:ln>
        </p:spPr>
        <p:txBody>
          <a:bodyPr/>
          <a:lstStyle/>
          <a:p>
            <a:fld id="{33F5D61C-5713-4B64-99F3-33E6449C887C}" type="slidenum">
              <a:rPr lang="ru-RU" altLang="ru-RU" smtClean="0"/>
              <a:pPr/>
              <a:t>42</a:t>
            </a:fld>
            <a:endParaRPr lang="ru-RU" altLang="ru-RU" smtClean="0"/>
          </a:p>
        </p:txBody>
      </p:sp>
      <p:sp>
        <p:nvSpPr>
          <p:cNvPr id="45060" name="Объект 3"/>
          <p:cNvSpPr>
            <a:spLocks noGrp="1"/>
          </p:cNvSpPr>
          <p:nvPr>
            <p:ph idx="1"/>
          </p:nvPr>
        </p:nvSpPr>
        <p:spPr/>
        <p:txBody>
          <a:bodyPr/>
          <a:lstStyle/>
          <a:p>
            <a:pPr marL="0" indent="0" algn="ctr">
              <a:buFont typeface="Arial" charset="0"/>
              <a:buNone/>
            </a:pPr>
            <a:r>
              <a:rPr lang="ru-RU" sz="2000" smtClean="0"/>
              <a:t>Охват по комплексам (детодни)</a:t>
            </a:r>
          </a:p>
          <a:p>
            <a:pPr marL="0" indent="0" algn="ctr">
              <a:buFont typeface="Arial" charset="0"/>
              <a:buNone/>
            </a:pPr>
            <a:r>
              <a:rPr lang="ru-RU" sz="2000" smtClean="0"/>
              <a:t>Горячее питание – 84,6%</a:t>
            </a:r>
          </a:p>
          <a:p>
            <a:pPr marL="0" indent="0" algn="ctr">
              <a:buFont typeface="Arial" charset="0"/>
              <a:buNone/>
            </a:pPr>
            <a:r>
              <a:rPr lang="ru-RU" sz="2000" smtClean="0"/>
              <a:t>Буфет – 56%</a:t>
            </a:r>
          </a:p>
          <a:p>
            <a:pPr marL="0" indent="0" algn="ctr">
              <a:buFont typeface="Arial" charset="0"/>
              <a:buNone/>
            </a:pPr>
            <a:endParaRPr lang="ru-RU" sz="2000" smtClean="0"/>
          </a:p>
          <a:p>
            <a:pPr marL="0" indent="0" algn="ctr">
              <a:buFont typeface="Arial" charset="0"/>
              <a:buNone/>
            </a:pPr>
            <a:r>
              <a:rPr lang="ru-RU" sz="2000" smtClean="0"/>
              <a:t>Процент охвата питанием по старшеклассникам </a:t>
            </a:r>
          </a:p>
          <a:p>
            <a:pPr marL="0" indent="0" algn="ctr">
              <a:buFont typeface="Arial" charset="0"/>
              <a:buNone/>
            </a:pPr>
            <a:r>
              <a:rPr lang="ru-RU" sz="2000" smtClean="0"/>
              <a:t>без льготников и 8.0 руб. </a:t>
            </a:r>
          </a:p>
          <a:p>
            <a:pPr marL="0" indent="0" algn="ctr">
              <a:buFont typeface="Arial" charset="0"/>
              <a:buNone/>
            </a:pPr>
            <a:r>
              <a:rPr lang="ru-RU" sz="2000" smtClean="0"/>
              <a:t>( % к детодням без льготников) – 39,7%</a:t>
            </a:r>
          </a:p>
        </p:txBody>
      </p:sp>
      <p:sp>
        <p:nvSpPr>
          <p:cNvPr id="45061" name="Прямоугольник 1"/>
          <p:cNvSpPr>
            <a:spLocks noChangeArrowheads="1"/>
          </p:cNvSpPr>
          <p:nvPr/>
        </p:nvSpPr>
        <p:spPr bwMode="auto">
          <a:xfrm>
            <a:off x="3535363" y="203200"/>
            <a:ext cx="1603375" cy="523875"/>
          </a:xfrm>
          <a:prstGeom prst="rect">
            <a:avLst/>
          </a:prstGeom>
          <a:noFill/>
          <a:ln w="9525">
            <a:noFill/>
            <a:miter lim="800000"/>
            <a:headEnd/>
            <a:tailEnd/>
          </a:ln>
        </p:spPr>
        <p:txBody>
          <a:bodyPr wrap="none">
            <a:spAutoFit/>
          </a:bodyPr>
          <a:lstStyle/>
          <a:p>
            <a:pPr algn="ctr">
              <a:buFont typeface="Arial" charset="0"/>
              <a:buNone/>
            </a:pPr>
            <a:r>
              <a:rPr lang="ru-RU" altLang="ru-RU" sz="2800">
                <a:solidFill>
                  <a:srgbClr val="0070C0"/>
                </a:solidFill>
              </a:rPr>
              <a:t>Питание</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Рисунок 4"/>
          <p:cNvPicPr>
            <a:picLocks noChangeAspect="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46083" name="Номер слайда 3"/>
          <p:cNvSpPr>
            <a:spLocks noGrp="1"/>
          </p:cNvSpPr>
          <p:nvPr>
            <p:ph type="sldNum" sz="quarter" idx="12"/>
          </p:nvPr>
        </p:nvSpPr>
        <p:spPr bwMode="auto">
          <a:noFill/>
          <a:ln>
            <a:miter lim="800000"/>
            <a:headEnd/>
            <a:tailEnd/>
          </a:ln>
        </p:spPr>
        <p:txBody>
          <a:bodyPr/>
          <a:lstStyle/>
          <a:p>
            <a:fld id="{29829E82-73B2-478F-BF7D-D0548BD0D6A5}" type="slidenum">
              <a:rPr lang="ru-RU" altLang="ru-RU" smtClean="0"/>
              <a:pPr/>
              <a:t>43</a:t>
            </a:fld>
            <a:endParaRPr lang="ru-RU" altLang="ru-RU" smtClean="0"/>
          </a:p>
        </p:txBody>
      </p:sp>
      <p:graphicFrame>
        <p:nvGraphicFramePr>
          <p:cNvPr id="5" name="Объект 4">
            <a:extLst>
              <a:ext uri="{FF2B5EF4-FFF2-40B4-BE49-F238E27FC236}"/>
            </a:extLst>
          </p:cNvPr>
          <p:cNvGraphicFramePr>
            <a:graphicFrameLocks noGrp="1"/>
          </p:cNvGraphicFramePr>
          <p:nvPr>
            <p:ph idx="1"/>
          </p:nvPr>
        </p:nvGraphicFramePr>
        <p:xfrm>
          <a:off x="900113" y="981075"/>
          <a:ext cx="7488237" cy="3987800"/>
        </p:xfrm>
        <a:graphic>
          <a:graphicData uri="http://schemas.openxmlformats.org/drawingml/2006/table">
            <a:tbl>
              <a:tblPr firstRow="1" firstCol="1" bandRow="1">
                <a:tableStyleId>{5C22544A-7EE6-4342-B048-85BDC9FD1C3A}</a:tableStyleId>
              </a:tblPr>
              <a:tblGrid>
                <a:gridCol w="979514">
                  <a:extLst>
                    <a:ext uri="{9D8B030D-6E8A-4147-A177-3AD203B41FA5}"/>
                  </a:extLst>
                </a:gridCol>
                <a:gridCol w="1164385">
                  <a:extLst>
                    <a:ext uri="{9D8B030D-6E8A-4147-A177-3AD203B41FA5}"/>
                  </a:extLst>
                </a:gridCol>
                <a:gridCol w="1731255">
                  <a:extLst>
                    <a:ext uri="{9D8B030D-6E8A-4147-A177-3AD203B41FA5}"/>
                  </a:extLst>
                </a:gridCol>
                <a:gridCol w="1882422">
                  <a:extLst>
                    <a:ext uri="{9D8B030D-6E8A-4147-A177-3AD203B41FA5}"/>
                  </a:extLst>
                </a:gridCol>
                <a:gridCol w="1731255">
                  <a:extLst>
                    <a:ext uri="{9D8B030D-6E8A-4147-A177-3AD203B41FA5}"/>
                  </a:extLst>
                </a:gridCol>
              </a:tblGrid>
              <a:tr h="664885">
                <a:tc>
                  <a:txBody>
                    <a:bodyPr/>
                    <a:lstStyle/>
                    <a:p>
                      <a:pPr>
                        <a:lnSpc>
                          <a:spcPct val="115000"/>
                        </a:lnSpc>
                        <a:spcAft>
                          <a:spcPts val="0"/>
                        </a:spcAft>
                      </a:pPr>
                      <a:r>
                        <a:rPr lang="ru-RU" sz="800">
                          <a:effectLst/>
                        </a:rPr>
                        <a:t>№ п/п</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Класс</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Количество учеников в классе</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Покупки по картам, (кол-во </a:t>
                      </a:r>
                    </a:p>
                    <a:p>
                      <a:pPr>
                        <a:lnSpc>
                          <a:spcPct val="115000"/>
                        </a:lnSpc>
                        <a:spcAft>
                          <a:spcPts val="0"/>
                        </a:spcAft>
                      </a:pPr>
                      <a:r>
                        <a:rPr lang="ru-RU" sz="800">
                          <a:effectLst/>
                        </a:rPr>
                        <a:t>кроме льготников)</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Льготники,</a:t>
                      </a:r>
                    </a:p>
                    <a:p>
                      <a:pPr>
                        <a:lnSpc>
                          <a:spcPct val="115000"/>
                        </a:lnSpc>
                        <a:spcAft>
                          <a:spcPts val="0"/>
                        </a:spcAft>
                      </a:pPr>
                      <a:r>
                        <a:rPr lang="ru-RU" sz="800">
                          <a:effectLst/>
                        </a:rPr>
                        <a:t>(кол-во)</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5а</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30</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30</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5б</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29</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27</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dirty="0">
                          <a:effectLst/>
                        </a:rPr>
                        <a:t>2</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3</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5в</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31</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31</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4</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6а</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29</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29</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4</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6б</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28</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28</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6</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6в</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27</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23</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7</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7а</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30</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7</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8</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7б</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16</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9</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7в</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28</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20</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10</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8а</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26</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18</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11</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8б</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8в</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28</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0</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13</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8с</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23</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13</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14</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9а</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9</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9б</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13</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16</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9в</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5</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17</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10а</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16</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18</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10б</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26</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4</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19</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11а</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19</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6</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8</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20</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11б</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28</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7</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r h="158210">
                <a:tc>
                  <a:txBody>
                    <a:bodyPr/>
                    <a:lstStyle/>
                    <a:p>
                      <a:pPr>
                        <a:lnSpc>
                          <a:spcPct val="115000"/>
                        </a:lnSpc>
                        <a:spcAft>
                          <a:spcPts val="0"/>
                        </a:spcAft>
                      </a:pPr>
                      <a:r>
                        <a:rPr lang="ru-RU" sz="800">
                          <a:effectLst/>
                        </a:rPr>
                        <a:t>Всего</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900</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536</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a:effectLst/>
                        </a:rPr>
                        <a:t>362</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tc>
                  <a:txBody>
                    <a:bodyPr/>
                    <a:lstStyle/>
                    <a:p>
                      <a:pPr>
                        <a:lnSpc>
                          <a:spcPct val="115000"/>
                        </a:lnSpc>
                        <a:spcAft>
                          <a:spcPts val="0"/>
                        </a:spcAft>
                      </a:pPr>
                      <a:r>
                        <a:rPr lang="ru-RU" sz="800" dirty="0">
                          <a:effectLst/>
                        </a:rPr>
                        <a:t>63</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141" marR="51141" marT="0" marB="0"/>
                </a:tc>
                <a:extLst>
                  <a:ext uri="{0D108BD9-81ED-4DB2-BD59-A6C34878D82A}"/>
                </a:extLst>
              </a:tr>
            </a:tbl>
          </a:graphicData>
        </a:graphic>
      </p:graphicFrame>
      <p:sp>
        <p:nvSpPr>
          <p:cNvPr id="46224" name="Rectangle 2"/>
          <p:cNvSpPr>
            <a:spLocks noChangeArrowheads="1"/>
          </p:cNvSpPr>
          <p:nvPr/>
        </p:nvSpPr>
        <p:spPr bwMode="auto">
          <a:xfrm>
            <a:off x="1403350" y="581025"/>
            <a:ext cx="4752975" cy="400050"/>
          </a:xfrm>
          <a:prstGeom prst="rect">
            <a:avLst/>
          </a:prstGeom>
          <a:noFill/>
          <a:ln w="9525">
            <a:noFill/>
            <a:miter lim="800000"/>
            <a:headEnd/>
            <a:tailEnd/>
          </a:ln>
        </p:spPr>
        <p:txBody>
          <a:bodyPr anchor="ctr">
            <a:spAutoFit/>
          </a:bodyPr>
          <a:lstStyle/>
          <a:p>
            <a:pPr indent="449263"/>
            <a:r>
              <a:rPr lang="ru-RU" altLang="ru-RU" sz="2000" b="1">
                <a:latin typeface="Times New Roman" pitchFamily="18" charset="0"/>
                <a:ea typeface="Calibri" pitchFamily="34" charset="0"/>
                <a:cs typeface="Times New Roman" pitchFamily="18" charset="0"/>
              </a:rPr>
              <a:t>Покупки по картам с 5 по 11 класс</a:t>
            </a:r>
            <a:endParaRPr lang="ru-RU" altLang="ru-RU" sz="2000">
              <a:ea typeface="Calibri" pitchFamily="34" charset="0"/>
              <a:cs typeface="Times New Roman" pitchFamily="18" charset="0"/>
            </a:endParaRPr>
          </a:p>
        </p:txBody>
      </p:sp>
      <p:sp>
        <p:nvSpPr>
          <p:cNvPr id="46225" name="Прямоугольник 6"/>
          <p:cNvSpPr>
            <a:spLocks noChangeArrowheads="1"/>
          </p:cNvSpPr>
          <p:nvPr/>
        </p:nvSpPr>
        <p:spPr bwMode="auto">
          <a:xfrm>
            <a:off x="3630613" y="176213"/>
            <a:ext cx="1400175" cy="461962"/>
          </a:xfrm>
          <a:prstGeom prst="rect">
            <a:avLst/>
          </a:prstGeom>
          <a:noFill/>
          <a:ln w="9525">
            <a:noFill/>
            <a:miter lim="800000"/>
            <a:headEnd/>
            <a:tailEnd/>
          </a:ln>
        </p:spPr>
        <p:txBody>
          <a:bodyPr wrap="none">
            <a:spAutoFit/>
          </a:bodyPr>
          <a:lstStyle/>
          <a:p>
            <a:pPr algn="ctr">
              <a:buFont typeface="Arial" charset="0"/>
              <a:buNone/>
            </a:pPr>
            <a:r>
              <a:rPr lang="ru-RU" altLang="ru-RU" sz="2400">
                <a:solidFill>
                  <a:srgbClr val="0070C0"/>
                </a:solidFill>
              </a:rPr>
              <a:t>Питание</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defRPr/>
            </a:pPr>
            <a:r>
              <a:rPr lang="tt-RU" dirty="0" smtClean="0"/>
              <a:t>Олимпиады 2022-2023 учебный год.</a:t>
            </a:r>
            <a:endParaRPr lang="ru-RU" dirty="0"/>
          </a:p>
        </p:txBody>
      </p:sp>
      <p:sp>
        <p:nvSpPr>
          <p:cNvPr id="47107" name="Содержимое 2"/>
          <p:cNvSpPr>
            <a:spLocks noGrp="1"/>
          </p:cNvSpPr>
          <p:nvPr>
            <p:ph idx="1"/>
          </p:nvPr>
        </p:nvSpPr>
        <p:spPr/>
        <p:txBody>
          <a:bodyPr/>
          <a:lstStyle/>
          <a:p>
            <a:endParaRPr lang="ru-RU" smtClean="0"/>
          </a:p>
        </p:txBody>
      </p:sp>
      <p:sp>
        <p:nvSpPr>
          <p:cNvPr id="4" name="Прямоугольник 3"/>
          <p:cNvSpPr/>
          <p:nvPr/>
        </p:nvSpPr>
        <p:spPr>
          <a:xfrm>
            <a:off x="428625" y="2411413"/>
            <a:ext cx="4357688" cy="2246312"/>
          </a:xfrm>
          <a:prstGeom prst="rect">
            <a:avLst/>
          </a:prstGeom>
        </p:spPr>
        <p:txBody>
          <a:bodyPr>
            <a:spAutoFit/>
          </a:bodyPr>
          <a:lstStyle/>
          <a:p>
            <a:pPr algn="ctr">
              <a:defRPr/>
            </a:pPr>
            <a:r>
              <a:rPr lang="ru-RU" sz="2800" dirty="0">
                <a:ln w="0"/>
                <a:solidFill>
                  <a:srgbClr val="C00000"/>
                </a:solidFill>
                <a:effectLst>
                  <a:outerShdw blurRad="38100" dist="19050" dir="2700000" algn="tl" rotWithShape="0">
                    <a:prstClr val="black">
                      <a:alpha val="40000"/>
                    </a:prstClr>
                  </a:outerShdw>
                </a:effectLst>
                <a:latin typeface="Monotype Corsiva" panose="03010101010201010101" pitchFamily="66" charset="0"/>
              </a:rPr>
              <a:t>Степанов </a:t>
            </a:r>
            <a:r>
              <a:rPr lang="ru-RU" sz="2800" dirty="0" err="1">
                <a:ln w="0"/>
                <a:solidFill>
                  <a:srgbClr val="C00000"/>
                </a:solidFill>
                <a:effectLst>
                  <a:outerShdw blurRad="38100" dist="19050" dir="2700000" algn="tl" rotWithShape="0">
                    <a:prstClr val="black">
                      <a:alpha val="40000"/>
                    </a:prstClr>
                  </a:outerShdw>
                </a:effectLst>
                <a:latin typeface="Monotype Corsiva" panose="03010101010201010101" pitchFamily="66" charset="0"/>
              </a:rPr>
              <a:t>Арсен</a:t>
            </a:r>
            <a:r>
              <a:rPr lang="ru-RU" sz="2800" dirty="0">
                <a:ln w="0"/>
                <a:solidFill>
                  <a:srgbClr val="C00000"/>
                </a:solidFill>
                <a:effectLst>
                  <a:outerShdw blurRad="38100" dist="19050" dir="2700000" algn="tl" rotWithShape="0">
                    <a:prstClr val="black">
                      <a:alpha val="40000"/>
                    </a:prstClr>
                  </a:outerShdw>
                </a:effectLst>
                <a:latin typeface="Monotype Corsiva" panose="03010101010201010101" pitchFamily="66" charset="0"/>
              </a:rPr>
              <a:t> – призёр   заключительного этапа  ВСОШ </a:t>
            </a:r>
          </a:p>
          <a:p>
            <a:pPr algn="ctr">
              <a:defRPr/>
            </a:pPr>
            <a:r>
              <a:rPr lang="ru-RU" sz="2800" dirty="0">
                <a:ln w="0"/>
                <a:solidFill>
                  <a:srgbClr val="C00000"/>
                </a:solidFill>
                <a:effectLst>
                  <a:outerShdw blurRad="38100" dist="19050" dir="2700000" algn="tl" rotWithShape="0">
                    <a:prstClr val="black">
                      <a:alpha val="40000"/>
                    </a:prstClr>
                  </a:outerShdw>
                </a:effectLst>
                <a:latin typeface="Monotype Corsiva" panose="03010101010201010101" pitchFamily="66" charset="0"/>
              </a:rPr>
              <a:t>Учитель: </a:t>
            </a:r>
            <a:r>
              <a:rPr lang="ru-RU" sz="2800" dirty="0" err="1">
                <a:ln w="0"/>
                <a:solidFill>
                  <a:srgbClr val="C00000"/>
                </a:solidFill>
                <a:effectLst>
                  <a:outerShdw blurRad="38100" dist="19050" dir="2700000" algn="tl" rotWithShape="0">
                    <a:prstClr val="black">
                      <a:alpha val="40000"/>
                    </a:prstClr>
                  </a:outerShdw>
                </a:effectLst>
                <a:latin typeface="Monotype Corsiva" panose="03010101010201010101" pitchFamily="66" charset="0"/>
              </a:rPr>
              <a:t>Ингачева</a:t>
            </a:r>
            <a:r>
              <a:rPr lang="ru-RU" sz="2800" dirty="0">
                <a:ln w="0"/>
                <a:solidFill>
                  <a:srgbClr val="C00000"/>
                </a:solidFill>
                <a:effectLst>
                  <a:outerShdw blurRad="38100" dist="19050" dir="2700000" algn="tl" rotWithShape="0">
                    <a:prstClr val="black">
                      <a:alpha val="40000"/>
                    </a:prstClr>
                  </a:outerShdw>
                </a:effectLst>
                <a:latin typeface="Monotype Corsiva" panose="03010101010201010101" pitchFamily="66" charset="0"/>
              </a:rPr>
              <a:t> Елена Борисовна</a:t>
            </a:r>
            <a:endParaRPr lang="ru-RU" sz="2800" dirty="0">
              <a:solidFill>
                <a:srgbClr val="C00000"/>
              </a:solidFill>
            </a:endParaRPr>
          </a:p>
        </p:txBody>
      </p:sp>
      <p:pic>
        <p:nvPicPr>
          <p:cNvPr id="47109" name="Рисунок 4"/>
          <p:cNvPicPr>
            <a:picLocks noChangeAspect="1"/>
          </p:cNvPicPr>
          <p:nvPr/>
        </p:nvPicPr>
        <p:blipFill>
          <a:blip r:embed="rId2" cstate="print"/>
          <a:srcRect/>
          <a:stretch>
            <a:fillRect/>
          </a:stretch>
        </p:blipFill>
        <p:spPr bwMode="auto">
          <a:xfrm>
            <a:off x="4999038" y="1571625"/>
            <a:ext cx="3652837" cy="3305175"/>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Номер слайда 1"/>
          <p:cNvSpPr>
            <a:spLocks noGrp="1"/>
          </p:cNvSpPr>
          <p:nvPr>
            <p:ph type="sldNum" sz="quarter" idx="12"/>
          </p:nvPr>
        </p:nvSpPr>
        <p:spPr bwMode="auto">
          <a:noFill/>
          <a:ln>
            <a:miter lim="800000"/>
            <a:headEnd/>
            <a:tailEnd/>
          </a:ln>
        </p:spPr>
        <p:txBody>
          <a:bodyPr/>
          <a:lstStyle/>
          <a:p>
            <a:fld id="{9674BF74-EA9C-4078-AC27-ED616BA100E7}" type="slidenum">
              <a:rPr lang="ru-RU" altLang="ru-RU" smtClean="0"/>
              <a:pPr/>
              <a:t>45</a:t>
            </a:fld>
            <a:endParaRPr lang="ru-RU" altLang="ru-RU" smtClean="0"/>
          </a:p>
        </p:txBody>
      </p:sp>
      <p:pic>
        <p:nvPicPr>
          <p:cNvPr id="48131" name="Picture 3"/>
          <p:cNvPicPr>
            <a:picLocks noChangeAspect="1" noChangeArrowheads="1"/>
          </p:cNvPicPr>
          <p:nvPr/>
        </p:nvPicPr>
        <p:blipFill>
          <a:blip r:embed="rId2" cstate="print"/>
          <a:srcRect/>
          <a:stretch>
            <a:fillRect/>
          </a:stretch>
        </p:blipFill>
        <p:spPr bwMode="auto">
          <a:xfrm>
            <a:off x="1143000" y="857250"/>
            <a:ext cx="5715000" cy="4286250"/>
          </a:xfrm>
          <a:prstGeom prst="rect">
            <a:avLst/>
          </a:prstGeom>
          <a:noFill/>
          <a:ln w="9525">
            <a:noFill/>
            <a:miter lim="800000"/>
            <a:headEnd/>
            <a:tailEnd/>
          </a:ln>
        </p:spPr>
      </p:pic>
      <p:pic>
        <p:nvPicPr>
          <p:cNvPr id="48132" name="Рисунок 3"/>
          <p:cNvPicPr>
            <a:picLocks noChangeAspect="1"/>
          </p:cNvPicPr>
          <p:nvPr/>
        </p:nvPicPr>
        <p:blipFill>
          <a:blip r:embed="rId3" cstate="print"/>
          <a:srcRect/>
          <a:stretch>
            <a:fillRect/>
          </a:stretch>
        </p:blipFill>
        <p:spPr bwMode="auto">
          <a:xfrm>
            <a:off x="7183438" y="-9525"/>
            <a:ext cx="1976437" cy="866775"/>
          </a:xfrm>
          <a:prstGeom prst="rect">
            <a:avLst/>
          </a:prstGeom>
          <a:noFill/>
          <a:ln w="9525">
            <a:noFill/>
            <a:miter lim="800000"/>
            <a:headEnd/>
            <a:tailEnd/>
          </a:ln>
        </p:spPr>
      </p:pic>
      <p:pic>
        <p:nvPicPr>
          <p:cNvPr id="48133" name="Рисунок 1"/>
          <p:cNvPicPr>
            <a:picLocks noChangeAspect="1"/>
          </p:cNvPicPr>
          <p:nvPr/>
        </p:nvPicPr>
        <p:blipFill>
          <a:blip r:embed="rId4" cstate="print"/>
          <a:srcRect/>
          <a:stretch>
            <a:fillRect/>
          </a:stretch>
        </p:blipFill>
        <p:spPr bwMode="auto">
          <a:xfrm>
            <a:off x="5368925" y="92075"/>
            <a:ext cx="1989138" cy="979488"/>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00063" y="428625"/>
          <a:ext cx="8215312" cy="4840288"/>
        </p:xfrm>
        <a:graphic>
          <a:graphicData uri="http://schemas.openxmlformats.org/drawingml/2006/table">
            <a:tbl>
              <a:tblPr firstRow="1" firstCol="1" bandRow="1">
                <a:tableStyleId>{69CF1AB2-1976-4502-BF36-3FF5EA218861}</a:tableStyleId>
              </a:tblPr>
              <a:tblGrid>
                <a:gridCol w="1642480">
                  <a:extLst>
                    <a:ext uri="{9D8B030D-6E8A-4147-A177-3AD203B41FA5}"/>
                  </a:extLst>
                </a:gridCol>
                <a:gridCol w="1643223">
                  <a:extLst>
                    <a:ext uri="{9D8B030D-6E8A-4147-A177-3AD203B41FA5}"/>
                  </a:extLst>
                </a:gridCol>
                <a:gridCol w="1643223">
                  <a:extLst>
                    <a:ext uri="{9D8B030D-6E8A-4147-A177-3AD203B41FA5}"/>
                  </a:extLst>
                </a:gridCol>
                <a:gridCol w="1643223">
                  <a:extLst>
                    <a:ext uri="{9D8B030D-6E8A-4147-A177-3AD203B41FA5}"/>
                  </a:extLst>
                </a:gridCol>
                <a:gridCol w="1643223">
                  <a:extLst>
                    <a:ext uri="{9D8B030D-6E8A-4147-A177-3AD203B41FA5}"/>
                  </a:extLst>
                </a:gridCol>
              </a:tblGrid>
              <a:tr h="502920">
                <a:tc>
                  <a:txBody>
                    <a:bodyPr/>
                    <a:lstStyle/>
                    <a:p>
                      <a:pPr algn="ctr">
                        <a:spcAft>
                          <a:spcPts val="0"/>
                        </a:spcAft>
                      </a:pPr>
                      <a:r>
                        <a:rPr lang="ru-RU" sz="1700" dirty="0">
                          <a:effectLst/>
                          <a:latin typeface="Times New Roman" panose="02020603050405020304" pitchFamily="18" charset="0"/>
                          <a:cs typeface="Times New Roman" panose="02020603050405020304" pitchFamily="18" charset="0"/>
                        </a:rPr>
                        <a:t>Тема на 2020-2021</a:t>
                      </a:r>
                      <a:endParaRPr lang="ru-RU" sz="1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gn="ctr">
                        <a:spcAft>
                          <a:spcPts val="0"/>
                        </a:spcAft>
                      </a:pPr>
                      <a:r>
                        <a:rPr lang="ru-RU" sz="1700" dirty="0">
                          <a:effectLst/>
                          <a:latin typeface="Times New Roman" panose="02020603050405020304" pitchFamily="18" charset="0"/>
                          <a:cs typeface="Times New Roman" panose="02020603050405020304" pitchFamily="18" charset="0"/>
                        </a:rPr>
                        <a:t>Тема на 2021-2022</a:t>
                      </a:r>
                      <a:endParaRPr lang="ru-RU" sz="1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gn="ctr">
                        <a:spcAft>
                          <a:spcPts val="0"/>
                        </a:spcAft>
                      </a:pPr>
                      <a:r>
                        <a:rPr lang="ru-RU" sz="1700" dirty="0">
                          <a:effectLst/>
                          <a:latin typeface="Times New Roman" panose="02020603050405020304" pitchFamily="18" charset="0"/>
                          <a:cs typeface="Times New Roman" panose="02020603050405020304" pitchFamily="18" charset="0"/>
                        </a:rPr>
                        <a:t>Тема на 2022-2023</a:t>
                      </a:r>
                      <a:endParaRPr lang="ru-RU" sz="1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gn="ctr">
                        <a:spcAft>
                          <a:spcPts val="0"/>
                        </a:spcAft>
                      </a:pPr>
                      <a:r>
                        <a:rPr lang="ru-RU" sz="1700">
                          <a:effectLst/>
                          <a:latin typeface="Times New Roman" panose="02020603050405020304" pitchFamily="18" charset="0"/>
                          <a:cs typeface="Times New Roman" panose="02020603050405020304" pitchFamily="18" charset="0"/>
                        </a:rPr>
                        <a:t>Тема на 2023 -2024</a:t>
                      </a:r>
                      <a:endParaRPr lang="ru-RU" sz="17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gn="ctr">
                        <a:spcAft>
                          <a:spcPts val="0"/>
                        </a:spcAft>
                      </a:pPr>
                      <a:r>
                        <a:rPr lang="ru-RU" sz="1700">
                          <a:effectLst/>
                          <a:latin typeface="Times New Roman" panose="02020603050405020304" pitchFamily="18" charset="0"/>
                          <a:cs typeface="Times New Roman" panose="02020603050405020304" pitchFamily="18" charset="0"/>
                        </a:rPr>
                        <a:t>Тема на 2024-2025</a:t>
                      </a:r>
                      <a:endParaRPr lang="ru-RU" sz="17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extLst>
              </a:tr>
              <a:tr h="4321982">
                <a:tc>
                  <a:txBody>
                    <a:bodyPr/>
                    <a:lstStyle/>
                    <a:p>
                      <a:pPr algn="ctr">
                        <a:spcAft>
                          <a:spcPts val="0"/>
                        </a:spcAft>
                      </a:pPr>
                      <a:r>
                        <a:rPr lang="ru-RU" sz="1400" b="0" dirty="0">
                          <a:effectLst/>
                          <a:latin typeface="Times New Roman" panose="02020603050405020304" pitchFamily="18" charset="0"/>
                          <a:cs typeface="Times New Roman" panose="02020603050405020304" pitchFamily="18" charset="0"/>
                        </a:rPr>
                        <a:t>«Управление профессионально-личностным ростом педагога как одно из основных условий обеспечения качества образования в условиях реализации ФГОС и нового профессионального стандарта педагога»</a:t>
                      </a:r>
                      <a:endParaRPr lang="ru-RU" sz="14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spcAft>
                          <a:spcPts val="0"/>
                        </a:spcAft>
                      </a:pPr>
                      <a:r>
                        <a:rPr lang="ru-RU" sz="1400" dirty="0">
                          <a:effectLst/>
                          <a:latin typeface="Times New Roman" panose="02020603050405020304" pitchFamily="18" charset="0"/>
                          <a:cs typeface="Times New Roman" panose="02020603050405020304" pitchFamily="18" charset="0"/>
                        </a:rPr>
                        <a:t>«Персонализация образовательного процесса в условиях цифровой трансформации общества и турбулентного мира»</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spcAft>
                          <a:spcPts val="0"/>
                        </a:spcAft>
                      </a:pPr>
                      <a:r>
                        <a:rPr lang="ru-RU" sz="1400" dirty="0">
                          <a:effectLst/>
                          <a:latin typeface="Times New Roman" panose="02020603050405020304" pitchFamily="18" charset="0"/>
                          <a:cs typeface="Times New Roman" panose="02020603050405020304" pitchFamily="18" charset="0"/>
                        </a:rPr>
                        <a:t>«Повышение цифровой компетентности, воспитательной составляющей образовательного процесса в условиях глобальных (геополитических) вызовов»</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spcAft>
                          <a:spcPts val="0"/>
                        </a:spcAft>
                      </a:pPr>
                      <a:r>
                        <a:rPr lang="ru-RU" sz="1400" dirty="0">
                          <a:effectLst/>
                          <a:latin typeface="Times New Roman" panose="02020603050405020304" pitchFamily="18" charset="0"/>
                          <a:cs typeface="Times New Roman" panose="02020603050405020304" pitchFamily="18" charset="0"/>
                        </a:rPr>
                        <a:t>« Формирование культуры устойчивого развития через ценностно-</a:t>
                      </a:r>
                      <a:r>
                        <a:rPr lang="ru-RU" sz="1400" dirty="0" err="1">
                          <a:effectLst/>
                          <a:latin typeface="Times New Roman" panose="02020603050405020304" pitchFamily="18" charset="0"/>
                          <a:cs typeface="Times New Roman" panose="02020603050405020304" pitchFamily="18" charset="0"/>
                        </a:rPr>
                        <a:t>мировоззреческие</a:t>
                      </a:r>
                      <a:r>
                        <a:rPr lang="ru-RU" sz="1400" dirty="0">
                          <a:effectLst/>
                          <a:latin typeface="Times New Roman" panose="02020603050405020304" pitchFamily="18" charset="0"/>
                          <a:cs typeface="Times New Roman" panose="02020603050405020304" pitchFamily="18" charset="0"/>
                        </a:rPr>
                        <a:t> основы </a:t>
                      </a:r>
                      <a:r>
                        <a:rPr lang="ru-RU" sz="1400" dirty="0" err="1">
                          <a:effectLst/>
                          <a:latin typeface="Times New Roman" panose="02020603050405020304" pitchFamily="18" charset="0"/>
                          <a:cs typeface="Times New Roman" panose="02020603050405020304" pitchFamily="18" charset="0"/>
                        </a:rPr>
                        <a:t>экологизации</a:t>
                      </a:r>
                      <a:r>
                        <a:rPr lang="ru-RU" sz="1400" dirty="0">
                          <a:effectLst/>
                          <a:latin typeface="Times New Roman" panose="02020603050405020304" pitchFamily="18" charset="0"/>
                          <a:cs typeface="Times New Roman" panose="02020603050405020304" pitchFamily="18" charset="0"/>
                        </a:rPr>
                        <a:t> образовательного процесса»</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spcAft>
                          <a:spcPts val="0"/>
                        </a:spcAft>
                      </a:pPr>
                      <a:r>
                        <a:rPr lang="ru-RU" sz="1400" dirty="0">
                          <a:effectLst/>
                          <a:latin typeface="Times New Roman" panose="02020603050405020304" pitchFamily="18" charset="0"/>
                          <a:cs typeface="Times New Roman" panose="02020603050405020304" pitchFamily="18" charset="0"/>
                        </a:rPr>
                        <a:t>« Социальное проектирование на основе цифровой педагогики как средство формирования ключевых навыков в условиях </a:t>
                      </a:r>
                      <a:r>
                        <a:rPr lang="ru-RU" sz="1400" dirty="0" err="1">
                          <a:effectLst/>
                          <a:latin typeface="Times New Roman" panose="02020603050405020304" pitchFamily="18" charset="0"/>
                          <a:cs typeface="Times New Roman" panose="02020603050405020304" pitchFamily="18" charset="0"/>
                        </a:rPr>
                        <a:t>медиаобразования</a:t>
                      </a:r>
                      <a:r>
                        <a:rPr lang="ru-RU" sz="1400" dirty="0">
                          <a:effectLst/>
                          <a:latin typeface="Times New Roman" panose="02020603050405020304" pitchFamily="18" charset="0"/>
                          <a:cs typeface="Times New Roman" panose="02020603050405020304" pitchFamily="18" charset="0"/>
                        </a:rPr>
                        <a:t>»</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785813" y="1143000"/>
            <a:ext cx="7786687" cy="571500"/>
          </a:xfrm>
          <a:solidFill>
            <a:schemeClr val="tx2">
              <a:lumMod val="60000"/>
              <a:lumOff val="40000"/>
            </a:schemeClr>
          </a:solidFill>
        </p:spPr>
        <p:txBody>
          <a:bodyPr/>
          <a:lstStyle/>
          <a:p>
            <a:pPr>
              <a:defRPr/>
            </a:pPr>
            <a:r>
              <a:rPr lang="ru-RU" sz="2800" dirty="0"/>
              <a:t>Цель воспитательной работы</a:t>
            </a:r>
          </a:p>
        </p:txBody>
      </p:sp>
      <p:pic>
        <p:nvPicPr>
          <p:cNvPr id="50179" name="Объект 6"/>
          <p:cNvPicPr>
            <a:picLocks noGrp="1" noChangeAspect="1"/>
          </p:cNvPicPr>
          <p:nvPr>
            <p:ph idx="1"/>
          </p:nvPr>
        </p:nvPicPr>
        <p:blipFill>
          <a:blip r:embed="rId3" cstate="print"/>
          <a:srcRect/>
          <a:stretch>
            <a:fillRect/>
          </a:stretch>
        </p:blipFill>
        <p:spPr>
          <a:xfrm>
            <a:off x="906463" y="1785938"/>
            <a:ext cx="3135312" cy="3151187"/>
          </a:xfrm>
        </p:spPr>
      </p:pic>
      <p:sp>
        <p:nvSpPr>
          <p:cNvPr id="50180" name="TextBox 8"/>
          <p:cNvSpPr txBox="1">
            <a:spLocks noChangeArrowheads="1"/>
          </p:cNvSpPr>
          <p:nvPr/>
        </p:nvSpPr>
        <p:spPr bwMode="auto">
          <a:xfrm>
            <a:off x="4500563" y="2000250"/>
            <a:ext cx="4464050" cy="2678113"/>
          </a:xfrm>
          <a:prstGeom prst="rect">
            <a:avLst/>
          </a:prstGeom>
          <a:noFill/>
          <a:ln w="9525">
            <a:noFill/>
            <a:miter lim="800000"/>
            <a:headEnd/>
            <a:tailEnd/>
          </a:ln>
        </p:spPr>
        <p:txBody>
          <a:bodyPr>
            <a:spAutoFit/>
          </a:bodyPr>
          <a:lstStyle/>
          <a:p>
            <a:r>
              <a:rPr lang="ru-RU" sz="1400" b="1"/>
              <a:t>Целью воспитательной работы на 2022-2023 учебный год явились слова В.В.Путина</a:t>
            </a:r>
          </a:p>
          <a:p>
            <a:r>
              <a:rPr lang="ru-RU" sz="1400" b="1"/>
              <a:t>(Стратегия развития воспитания в Российской Федерации (до -2025г.):</a:t>
            </a:r>
            <a:br>
              <a:rPr lang="ru-RU" sz="1400" b="1"/>
            </a:br>
            <a:r>
              <a:rPr lang="ru-RU" sz="1400" b="1"/>
              <a:t> «Формирование гармоничной личности, воспитание гражданина России зрелого, ответственного человека, в котором сочетается любовь к большой и малой Родине, общенациональная и мническая идентичность, уважение к культуре, традициям людей, которые живут рядом».</a:t>
            </a:r>
            <a:r>
              <a:rPr lang="ru-RU" sz="1400"/>
              <a:t/>
            </a:r>
            <a:br>
              <a:rPr lang="ru-RU" sz="1400"/>
            </a:br>
            <a:endParaRPr lang="ru-RU" sz="1400"/>
          </a:p>
        </p:txBody>
      </p:sp>
      <p:pic>
        <p:nvPicPr>
          <p:cNvPr id="50181" name="Рисунок 1"/>
          <p:cNvPicPr>
            <a:picLocks noChangeAspect="1"/>
          </p:cNvPicPr>
          <p:nvPr/>
        </p:nvPicPr>
        <p:blipFill>
          <a:blip r:embed="rId4" cstate="print"/>
          <a:srcRect/>
          <a:stretch>
            <a:fillRect/>
          </a:stretch>
        </p:blipFill>
        <p:spPr bwMode="auto">
          <a:xfrm>
            <a:off x="5368925" y="92075"/>
            <a:ext cx="1989138" cy="979488"/>
          </a:xfrm>
          <a:prstGeom prst="rect">
            <a:avLst/>
          </a:prstGeom>
          <a:noFill/>
          <a:ln w="9525">
            <a:noFill/>
            <a:miter lim="800000"/>
            <a:headEnd/>
            <a:tailEnd/>
          </a:ln>
        </p:spPr>
      </p:pic>
      <p:pic>
        <p:nvPicPr>
          <p:cNvPr id="50182" name="Рисунок 3"/>
          <p:cNvPicPr>
            <a:picLocks noChangeAspect="1"/>
          </p:cNvPicPr>
          <p:nvPr/>
        </p:nvPicPr>
        <p:blipFill>
          <a:blip r:embed="rId5" cstate="print"/>
          <a:srcRect/>
          <a:stretch>
            <a:fillRect/>
          </a:stretch>
        </p:blipFill>
        <p:spPr bwMode="auto">
          <a:xfrm>
            <a:off x="7183438" y="-9525"/>
            <a:ext cx="1976437" cy="866775"/>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tx2">
              <a:lumMod val="60000"/>
              <a:lumOff val="40000"/>
            </a:schemeClr>
          </a:solidFill>
        </p:spPr>
        <p:txBody>
          <a:bodyPr/>
          <a:lstStyle/>
          <a:p>
            <a:pPr algn="l">
              <a:defRPr/>
            </a:pPr>
            <a:r>
              <a:rPr lang="ru-RU" sz="2400" dirty="0" smtClean="0"/>
              <a:t>Воспитательная работа лицея</a:t>
            </a:r>
            <a:endParaRPr lang="ru-RU" sz="2400" dirty="0"/>
          </a:p>
        </p:txBody>
      </p:sp>
      <p:sp>
        <p:nvSpPr>
          <p:cNvPr id="51203" name="Содержимое 2"/>
          <p:cNvSpPr>
            <a:spLocks noGrp="1"/>
          </p:cNvSpPr>
          <p:nvPr>
            <p:ph idx="1"/>
          </p:nvPr>
        </p:nvSpPr>
        <p:spPr/>
        <p:txBody>
          <a:bodyPr/>
          <a:lstStyle/>
          <a:p>
            <a:r>
              <a:rPr lang="ru-RU" sz="1800" b="1" smtClean="0"/>
              <a:t>Воспитательная работа лицея в  2022-2023 учебном году осуществлялась в соответствии с поставленной целью - создание условий для социально - педагогической поддержки становления и развития высоконравственного, ответственного, творческого, инициативного, компетентного гражданина России. Вся работа была направлена на выполнение задач, соответствующих реализуемому этапу развития образовательной системы лицея, и на повышение эффективности учебно-воспитательного процесса. </a:t>
            </a:r>
            <a:br>
              <a:rPr lang="ru-RU" sz="1800" b="1" smtClean="0"/>
            </a:br>
            <a:r>
              <a:rPr lang="ru-RU" sz="1800" b="1" i="1" smtClean="0"/>
              <a:t> </a:t>
            </a:r>
            <a:endParaRPr lang="ru-RU" sz="1800" smtClean="0"/>
          </a:p>
        </p:txBody>
      </p:sp>
      <p:sp>
        <p:nvSpPr>
          <p:cNvPr id="51204" name="Номер слайда 3"/>
          <p:cNvSpPr>
            <a:spLocks noGrp="1"/>
          </p:cNvSpPr>
          <p:nvPr>
            <p:ph type="sldNum" sz="quarter" idx="12"/>
          </p:nvPr>
        </p:nvSpPr>
        <p:spPr bwMode="auto">
          <a:noFill/>
          <a:ln>
            <a:miter lim="800000"/>
            <a:headEnd/>
            <a:tailEnd/>
          </a:ln>
        </p:spPr>
        <p:txBody>
          <a:bodyPr/>
          <a:lstStyle/>
          <a:p>
            <a:fld id="{B73937EA-B19D-442E-9190-14239888E5BC}" type="slidenum">
              <a:rPr lang="ru-RU" altLang="ru-RU" smtClean="0"/>
              <a:pPr/>
              <a:t>48</a:t>
            </a:fld>
            <a:endParaRPr lang="ru-RU" altLang="ru-RU" smtClean="0"/>
          </a:p>
        </p:txBody>
      </p:sp>
      <p:pic>
        <p:nvPicPr>
          <p:cNvPr id="51205" name="Рисунок 1"/>
          <p:cNvPicPr>
            <a:picLocks noChangeAspect="1"/>
          </p:cNvPicPr>
          <p:nvPr/>
        </p:nvPicPr>
        <p:blipFill>
          <a:blip r:embed="rId2" cstate="print"/>
          <a:srcRect/>
          <a:stretch>
            <a:fillRect/>
          </a:stretch>
        </p:blipFill>
        <p:spPr bwMode="auto">
          <a:xfrm>
            <a:off x="5368925" y="142875"/>
            <a:ext cx="1885950" cy="928688"/>
          </a:xfrm>
          <a:prstGeom prst="rect">
            <a:avLst/>
          </a:prstGeom>
          <a:noFill/>
          <a:ln w="9525">
            <a:noFill/>
            <a:miter lim="800000"/>
            <a:headEnd/>
            <a:tailEnd/>
          </a:ln>
        </p:spPr>
      </p:pic>
      <p:pic>
        <p:nvPicPr>
          <p:cNvPr id="51206" name="Рисунок 3"/>
          <p:cNvPicPr>
            <a:picLocks noChangeAspect="1"/>
          </p:cNvPicPr>
          <p:nvPr/>
        </p:nvPicPr>
        <p:blipFill>
          <a:blip r:embed="rId3" cstate="print"/>
          <a:srcRect/>
          <a:stretch>
            <a:fillRect/>
          </a:stretch>
        </p:blipFill>
        <p:spPr bwMode="auto">
          <a:xfrm>
            <a:off x="7183438" y="0"/>
            <a:ext cx="1960562" cy="1214438"/>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1357313" y="33338"/>
            <a:ext cx="3500437" cy="755650"/>
          </a:xfrm>
          <a:solidFill>
            <a:schemeClr val="tx2">
              <a:lumMod val="40000"/>
              <a:lumOff val="60000"/>
            </a:schemeClr>
          </a:solidFill>
        </p:spPr>
        <p:txBody>
          <a:bodyPr>
            <a:noAutofit/>
          </a:bodyPr>
          <a:lstStyle/>
          <a:p>
            <a:pPr algn="l">
              <a:defRPr/>
            </a:pPr>
            <a:r>
              <a:rPr lang="ru-RU" altLang="ru-RU" sz="1800" dirty="0"/>
              <a:t>Ключевые  отличия </a:t>
            </a:r>
            <a:br>
              <a:rPr lang="ru-RU" altLang="ru-RU" sz="1800" dirty="0"/>
            </a:br>
            <a:r>
              <a:rPr lang="ru-RU" altLang="ru-RU" sz="1800" dirty="0"/>
              <a:t>воспитательной работы</a:t>
            </a:r>
            <a:r>
              <a:rPr lang="ru-RU" sz="1800" dirty="0"/>
              <a:t> </a:t>
            </a:r>
            <a:r>
              <a:rPr lang="ru-RU" sz="1800" dirty="0" smtClean="0"/>
              <a:t/>
            </a:r>
            <a:br>
              <a:rPr lang="ru-RU" sz="1800" dirty="0" smtClean="0"/>
            </a:br>
            <a:r>
              <a:rPr lang="ru-RU" sz="1800" dirty="0" smtClean="0"/>
              <a:t>2022-2023уч.года.</a:t>
            </a:r>
            <a:endParaRPr lang="ru-RU" sz="1800" dirty="0"/>
          </a:p>
        </p:txBody>
      </p:sp>
      <p:sp>
        <p:nvSpPr>
          <p:cNvPr id="52227" name="Объект 2"/>
          <p:cNvSpPr>
            <a:spLocks noGrp="1"/>
          </p:cNvSpPr>
          <p:nvPr>
            <p:ph idx="1"/>
          </p:nvPr>
        </p:nvSpPr>
        <p:spPr>
          <a:xfrm>
            <a:off x="457200" y="950913"/>
            <a:ext cx="8229600" cy="4192587"/>
          </a:xfrm>
        </p:spPr>
        <p:txBody>
          <a:bodyPr/>
          <a:lstStyle/>
          <a:p>
            <a:r>
              <a:rPr lang="ru-RU" altLang="ru-RU" sz="1400" smtClean="0"/>
              <a:t>Ключевое отличие воспитательной работы в 2022-2023 учебном году по ФГОС — это </a:t>
            </a:r>
            <a:r>
              <a:rPr lang="ru-RU" altLang="ru-RU" sz="1400" b="1" smtClean="0"/>
              <a:t>конкретизация</a:t>
            </a:r>
            <a:r>
              <a:rPr lang="ru-RU" altLang="ru-RU" sz="1400" smtClean="0"/>
              <a:t>. Каждое требование в программах воспитания и в действиях классных руководителей было  раскрыто и четко сформулировано по модулям программы, планам работы и внеурочной деятельности. </a:t>
            </a:r>
          </a:p>
          <a:p>
            <a:r>
              <a:rPr lang="ru-RU" altLang="ru-RU" sz="1400" b="1" smtClean="0"/>
              <a:t>Вариативность выражалась в следующем </a:t>
            </a:r>
            <a:r>
              <a:rPr lang="ru-RU" altLang="ru-RU" sz="1400" smtClean="0"/>
              <a:t>: классным руководителям была  дана возможность разрабатывать и реализовывать индивидуальные программы воспитания и внеурочной деятельности, анализировать и обобщать ,добиваться результатов в вопросах воспитания .</a:t>
            </a:r>
          </a:p>
          <a:p>
            <a:r>
              <a:rPr lang="ru-RU" altLang="ru-RU" sz="1400" smtClean="0"/>
              <a:t>Появилось новое понятия </a:t>
            </a:r>
            <a:r>
              <a:rPr lang="ru-RU" altLang="ru-RU" sz="1400" b="1" smtClean="0"/>
              <a:t>«функциональная грамотность», данное направление  стала неотъемлемой частью  внеурочной деятельности ,появилась  возможность </a:t>
            </a:r>
            <a:r>
              <a:rPr lang="ru-RU" altLang="ru-RU" sz="1400" smtClean="0"/>
              <a:t>обучающегося решать учебные задачи и жизненные ситуации на основе сформированных предметных, метапредметных и универсальных способов деятельности. Иными словами, учителя-предметники ,классные руководители  помогали обучающимся понимать, как изучаемые предметы помогают найти профессию и место в жизни. Классные руководители  организовывали экскурсии ,занимались проектной деятельностью. </a:t>
            </a:r>
            <a:r>
              <a:rPr lang="ru-RU" altLang="ru-RU" sz="1400" b="1" smtClean="0"/>
              <a:t>Тесное взаимодействие и единстве учебной и воспитательной деятельности</a:t>
            </a:r>
            <a:r>
              <a:rPr lang="ru-RU" altLang="ru-RU" sz="1400" smtClean="0"/>
              <a:t> помогало ученику  в достижении личностных результатов освоения предметных  программ.</a:t>
            </a:r>
            <a:endParaRPr lang="ru-RU" sz="1400" smtClean="0"/>
          </a:p>
        </p:txBody>
      </p:sp>
      <p:pic>
        <p:nvPicPr>
          <p:cNvPr id="52228" name="Рисунок 1"/>
          <p:cNvPicPr>
            <a:picLocks noChangeAspect="1"/>
          </p:cNvPicPr>
          <p:nvPr/>
        </p:nvPicPr>
        <p:blipFill>
          <a:blip r:embed="rId2" cstate="print"/>
          <a:srcRect/>
          <a:stretch>
            <a:fillRect/>
          </a:stretch>
        </p:blipFill>
        <p:spPr bwMode="auto">
          <a:xfrm>
            <a:off x="5368925" y="142875"/>
            <a:ext cx="1885950" cy="785813"/>
          </a:xfrm>
          <a:prstGeom prst="rect">
            <a:avLst/>
          </a:prstGeom>
          <a:noFill/>
          <a:ln w="9525">
            <a:noFill/>
            <a:miter lim="800000"/>
            <a:headEnd/>
            <a:tailEnd/>
          </a:ln>
        </p:spPr>
      </p:pic>
      <p:pic>
        <p:nvPicPr>
          <p:cNvPr id="52229" name="Рисунок 3"/>
          <p:cNvPicPr>
            <a:picLocks noChangeAspect="1"/>
          </p:cNvPicPr>
          <p:nvPr/>
        </p:nvPicPr>
        <p:blipFill>
          <a:blip r:embed="rId3" cstate="print"/>
          <a:srcRect/>
          <a:stretch>
            <a:fillRect/>
          </a:stretch>
        </p:blipFill>
        <p:spPr bwMode="auto">
          <a:xfrm>
            <a:off x="7183438" y="0"/>
            <a:ext cx="1960562" cy="92868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Рисунок 4"/>
          <p:cNvPicPr>
            <a:picLocks noChangeAspect="1"/>
          </p:cNvPicPr>
          <p:nvPr/>
        </p:nvPicPr>
        <p:blipFill>
          <a:blip r:embed="rId3" cstate="print"/>
          <a:srcRect/>
          <a:stretch>
            <a:fillRect/>
          </a:stretch>
        </p:blipFill>
        <p:spPr bwMode="auto">
          <a:xfrm>
            <a:off x="6297613" y="34925"/>
            <a:ext cx="2846387" cy="725488"/>
          </a:xfrm>
          <a:prstGeom prst="rect">
            <a:avLst/>
          </a:prstGeom>
          <a:noFill/>
          <a:ln w="9525">
            <a:noFill/>
            <a:miter lim="800000"/>
            <a:headEnd/>
            <a:tailEnd/>
          </a:ln>
        </p:spPr>
      </p:pic>
      <p:sp>
        <p:nvSpPr>
          <p:cNvPr id="2052" name="Номер слайда 3"/>
          <p:cNvSpPr>
            <a:spLocks noGrp="1"/>
          </p:cNvSpPr>
          <p:nvPr>
            <p:ph type="sldNum" sz="quarter" idx="12"/>
          </p:nvPr>
        </p:nvSpPr>
        <p:spPr bwMode="auto">
          <a:noFill/>
          <a:ln>
            <a:miter lim="800000"/>
            <a:headEnd/>
            <a:tailEnd/>
          </a:ln>
        </p:spPr>
        <p:txBody>
          <a:bodyPr/>
          <a:lstStyle/>
          <a:p>
            <a:fld id="{12A8E014-7F1A-46CE-943B-8E60BF1A8D53}" type="slidenum">
              <a:rPr lang="ru-RU" altLang="ru-RU" smtClean="0"/>
              <a:pPr/>
              <a:t>5</a:t>
            </a:fld>
            <a:endParaRPr lang="ru-RU" altLang="ru-RU" smtClean="0"/>
          </a:p>
        </p:txBody>
      </p:sp>
      <p:sp>
        <p:nvSpPr>
          <p:cNvPr id="2053" name="Прямоугольник 1"/>
          <p:cNvSpPr>
            <a:spLocks noChangeArrowheads="1"/>
          </p:cNvSpPr>
          <p:nvPr/>
        </p:nvSpPr>
        <p:spPr bwMode="auto">
          <a:xfrm>
            <a:off x="2325688" y="703263"/>
            <a:ext cx="3971925" cy="423862"/>
          </a:xfrm>
          <a:prstGeom prst="rect">
            <a:avLst/>
          </a:prstGeom>
          <a:noFill/>
          <a:ln w="9525">
            <a:noFill/>
            <a:miter lim="800000"/>
            <a:headEnd/>
            <a:tailEnd/>
          </a:ln>
        </p:spPr>
        <p:txBody>
          <a:bodyPr wrap="none">
            <a:spAutoFit/>
          </a:bodyPr>
          <a:lstStyle/>
          <a:p>
            <a:pPr>
              <a:lnSpc>
                <a:spcPct val="115000"/>
              </a:lnSpc>
            </a:pPr>
            <a:r>
              <a:rPr lang="ru-RU" sz="2000" b="1">
                <a:solidFill>
                  <a:srgbClr val="7030A0"/>
                </a:solidFill>
                <a:latin typeface="Times New Roman" pitchFamily="18" charset="0"/>
                <a:ea typeface="Calibri" pitchFamily="34" charset="0"/>
                <a:cs typeface="Times New Roman" pitchFamily="18" charset="0"/>
              </a:rPr>
              <a:t>Результаты ВПР средняя оценка</a:t>
            </a:r>
            <a:endParaRPr lang="ru-RU" sz="2000">
              <a:solidFill>
                <a:srgbClr val="7030A0"/>
              </a:solidFill>
              <a:latin typeface="Calibri" pitchFamily="34" charset="0"/>
              <a:ea typeface="Calibri" pitchFamily="34" charset="0"/>
              <a:cs typeface="Times New Roman" pitchFamily="18" charset="0"/>
            </a:endParaRPr>
          </a:p>
        </p:txBody>
      </p:sp>
      <p:graphicFrame>
        <p:nvGraphicFramePr>
          <p:cNvPr id="2050" name="Объект 8"/>
          <p:cNvGraphicFramePr>
            <a:graphicFrameLocks noGrp="1"/>
          </p:cNvGraphicFramePr>
          <p:nvPr>
            <p:ph idx="1"/>
          </p:nvPr>
        </p:nvGraphicFramePr>
        <p:xfrm>
          <a:off x="844550" y="1176338"/>
          <a:ext cx="7013575" cy="3779837"/>
        </p:xfrm>
        <a:graphic>
          <a:graphicData uri="http://schemas.openxmlformats.org/presentationml/2006/ole">
            <p:oleObj spid="_x0000_s2050" name="Chart" r:id="rId4" imgW="7023201" imgH="3792041" progId="Excel.Chart.8">
              <p:embed/>
            </p:oleObj>
          </a:graphicData>
        </a:graphic>
      </p:graphicFrame>
      <p:sp>
        <p:nvSpPr>
          <p:cNvPr id="2054" name="Прямоугольник 4"/>
          <p:cNvSpPr>
            <a:spLocks noChangeArrowheads="1"/>
          </p:cNvSpPr>
          <p:nvPr/>
        </p:nvSpPr>
        <p:spPr bwMode="auto">
          <a:xfrm>
            <a:off x="3100388" y="160338"/>
            <a:ext cx="2501900" cy="400050"/>
          </a:xfrm>
          <a:prstGeom prst="rect">
            <a:avLst/>
          </a:prstGeom>
          <a:noFill/>
          <a:ln w="9525">
            <a:noFill/>
            <a:miter lim="800000"/>
            <a:headEnd/>
            <a:tailEnd/>
          </a:ln>
        </p:spPr>
        <p:txBody>
          <a:bodyPr wrap="none">
            <a:spAutoFit/>
          </a:bodyPr>
          <a:lstStyle/>
          <a:p>
            <a:pPr algn="ctr">
              <a:buFont typeface="Arial" charset="0"/>
              <a:buNone/>
            </a:pPr>
            <a:r>
              <a:rPr lang="ru-RU" altLang="ru-RU" sz="2000" b="1">
                <a:solidFill>
                  <a:srgbClr val="002060"/>
                </a:solidFill>
              </a:rPr>
              <a:t>Начальная школа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14313"/>
            <a:ext cx="4857750" cy="500062"/>
          </a:xfrm>
          <a:solidFill>
            <a:schemeClr val="tx2">
              <a:lumMod val="60000"/>
              <a:lumOff val="40000"/>
            </a:schemeClr>
          </a:solidFill>
        </p:spPr>
        <p:txBody>
          <a:bodyPr/>
          <a:lstStyle/>
          <a:p>
            <a:pPr>
              <a:defRPr/>
            </a:pPr>
            <a:r>
              <a:rPr lang="ru-RU" sz="2400" dirty="0" smtClean="0"/>
              <a:t>Воспитательная работа лицея</a:t>
            </a:r>
            <a:endParaRPr lang="ru-RU" sz="2400" dirty="0"/>
          </a:p>
        </p:txBody>
      </p:sp>
      <p:sp>
        <p:nvSpPr>
          <p:cNvPr id="53251" name="Содержимое 2"/>
          <p:cNvSpPr>
            <a:spLocks noGrp="1"/>
          </p:cNvSpPr>
          <p:nvPr>
            <p:ph idx="1"/>
          </p:nvPr>
        </p:nvSpPr>
        <p:spPr/>
        <p:txBody>
          <a:bodyPr/>
          <a:lstStyle/>
          <a:p>
            <a:r>
              <a:rPr lang="ru-RU" sz="1600" smtClean="0"/>
              <a:t>Мы идём к достижению  стратегической цели российского образования – </a:t>
            </a:r>
            <a:r>
              <a:rPr lang="ru-RU" sz="1600" u="sng" smtClean="0"/>
              <a:t>воспитания  успешного  поколения граждан страны</a:t>
            </a:r>
            <a:r>
              <a:rPr lang="ru-RU" sz="1600" smtClean="0"/>
              <a:t>, владеющих адекватными времени знаниями, навыками и компетенциями в соответствии с национальными и общечеловеческими ценностными установками. </a:t>
            </a:r>
          </a:p>
          <a:p>
            <a:r>
              <a:rPr lang="ru-RU" sz="1600" smtClean="0"/>
              <a:t>Вся внеурочная деятельность в лицее была направлена на формирование социальной компетентности учащихся, развитие их творческого потенциала.  Цель воспитания выполнена на хорошо, на выходе личность, свободная, талантливая, физически здоровая, обогащенная научными знаниями, способная самостоятельно строить свою жизнь способная к саморазвитию, с мотивацией к познанию; ценностно-смысловыми установки; со сформированными социальными компетенциями; личностными качествами; основами гражданской идентичности.</a:t>
            </a:r>
          </a:p>
        </p:txBody>
      </p:sp>
      <p:sp>
        <p:nvSpPr>
          <p:cNvPr id="53252" name="Номер слайда 3"/>
          <p:cNvSpPr>
            <a:spLocks noGrp="1"/>
          </p:cNvSpPr>
          <p:nvPr>
            <p:ph type="sldNum" sz="quarter" idx="12"/>
          </p:nvPr>
        </p:nvSpPr>
        <p:spPr bwMode="auto">
          <a:noFill/>
          <a:ln>
            <a:miter lim="800000"/>
            <a:headEnd/>
            <a:tailEnd/>
          </a:ln>
        </p:spPr>
        <p:txBody>
          <a:bodyPr/>
          <a:lstStyle/>
          <a:p>
            <a:fld id="{14758272-7B9C-4001-AD7F-1C374FD64D0B}" type="slidenum">
              <a:rPr lang="ru-RU" altLang="ru-RU" smtClean="0"/>
              <a:pPr/>
              <a:t>50</a:t>
            </a:fld>
            <a:endParaRPr lang="ru-RU" altLang="ru-RU" smtClean="0"/>
          </a:p>
        </p:txBody>
      </p:sp>
      <p:pic>
        <p:nvPicPr>
          <p:cNvPr id="53253" name="Рисунок 1"/>
          <p:cNvPicPr>
            <a:picLocks noChangeAspect="1"/>
          </p:cNvPicPr>
          <p:nvPr/>
        </p:nvPicPr>
        <p:blipFill>
          <a:blip r:embed="rId2" cstate="print"/>
          <a:srcRect/>
          <a:stretch>
            <a:fillRect/>
          </a:stretch>
        </p:blipFill>
        <p:spPr bwMode="auto">
          <a:xfrm>
            <a:off x="5429250" y="0"/>
            <a:ext cx="1928813" cy="928688"/>
          </a:xfrm>
          <a:prstGeom prst="rect">
            <a:avLst/>
          </a:prstGeom>
          <a:noFill/>
          <a:ln w="9525">
            <a:noFill/>
            <a:miter lim="800000"/>
            <a:headEnd/>
            <a:tailEnd/>
          </a:ln>
        </p:spPr>
      </p:pic>
      <p:pic>
        <p:nvPicPr>
          <p:cNvPr id="53254" name="Рисунок 3"/>
          <p:cNvPicPr>
            <a:picLocks noChangeAspect="1"/>
          </p:cNvPicPr>
          <p:nvPr/>
        </p:nvPicPr>
        <p:blipFill>
          <a:blip r:embed="rId3" cstate="print"/>
          <a:srcRect/>
          <a:stretch>
            <a:fillRect/>
          </a:stretch>
        </p:blipFill>
        <p:spPr bwMode="auto">
          <a:xfrm>
            <a:off x="7183438" y="0"/>
            <a:ext cx="1960562" cy="1000125"/>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611188" y="206375"/>
            <a:ext cx="4818062" cy="857250"/>
          </a:xfrm>
          <a:solidFill>
            <a:schemeClr val="tx2">
              <a:lumMod val="40000"/>
              <a:lumOff val="60000"/>
            </a:schemeClr>
          </a:solidFill>
        </p:spPr>
        <p:txBody>
          <a:bodyPr>
            <a:normAutofit/>
          </a:bodyPr>
          <a:lstStyle/>
          <a:p>
            <a:pPr>
              <a:defRPr/>
            </a:pPr>
            <a:r>
              <a:rPr lang="ru-RU" altLang="ru-RU" sz="2400" dirty="0"/>
              <a:t>Ключевые направления воспитания 2022-2023гг:</a:t>
            </a:r>
            <a:endParaRPr lang="ru-RU" sz="2400" dirty="0"/>
          </a:p>
        </p:txBody>
      </p:sp>
      <p:sp>
        <p:nvSpPr>
          <p:cNvPr id="54275" name="Объект 2"/>
          <p:cNvSpPr>
            <a:spLocks noGrp="1"/>
          </p:cNvSpPr>
          <p:nvPr>
            <p:ph idx="1"/>
          </p:nvPr>
        </p:nvSpPr>
        <p:spPr/>
        <p:txBody>
          <a:bodyPr/>
          <a:lstStyle/>
          <a:p>
            <a:r>
              <a:rPr lang="ru-RU" altLang="ru-RU" sz="1600" b="1" smtClean="0"/>
              <a:t>гражданско-патриотическое,</a:t>
            </a:r>
          </a:p>
          <a:p>
            <a:r>
              <a:rPr lang="ru-RU" altLang="ru-RU" sz="1600" b="1" smtClean="0"/>
              <a:t> духовно-нравственное, </a:t>
            </a:r>
          </a:p>
          <a:p>
            <a:r>
              <a:rPr lang="ru-RU" altLang="ru-RU" sz="1600" b="1" smtClean="0"/>
              <a:t>эстетическое, </a:t>
            </a:r>
          </a:p>
          <a:p>
            <a:r>
              <a:rPr lang="ru-RU" altLang="ru-RU" sz="1600" b="1" smtClean="0"/>
              <a:t>физическое, </a:t>
            </a:r>
          </a:p>
          <a:p>
            <a:r>
              <a:rPr lang="ru-RU" altLang="ru-RU" sz="1600" b="1" smtClean="0"/>
              <a:t>экологическое воспитание </a:t>
            </a:r>
          </a:p>
          <a:p>
            <a:r>
              <a:rPr lang="ru-RU" altLang="ru-RU" sz="1600" b="1" smtClean="0"/>
              <a:t> ценности научного познания. </a:t>
            </a:r>
          </a:p>
          <a:p>
            <a:r>
              <a:rPr lang="ru-RU" altLang="ru-RU" sz="1600" b="1" smtClean="0"/>
              <a:t>При этом каждый пункт конкретизирован, и становится понятно, что в него входит</a:t>
            </a:r>
            <a:endParaRPr lang="ru-RU" sz="1600" b="1" smtClean="0"/>
          </a:p>
        </p:txBody>
      </p:sp>
      <p:pic>
        <p:nvPicPr>
          <p:cNvPr id="54276" name="Рисунок 1"/>
          <p:cNvPicPr>
            <a:picLocks noChangeAspect="1"/>
          </p:cNvPicPr>
          <p:nvPr/>
        </p:nvPicPr>
        <p:blipFill>
          <a:blip r:embed="rId2" cstate="print"/>
          <a:srcRect/>
          <a:stretch>
            <a:fillRect/>
          </a:stretch>
        </p:blipFill>
        <p:spPr bwMode="auto">
          <a:xfrm>
            <a:off x="5429250" y="0"/>
            <a:ext cx="1928813" cy="928688"/>
          </a:xfrm>
          <a:prstGeom prst="rect">
            <a:avLst/>
          </a:prstGeom>
          <a:noFill/>
          <a:ln w="9525">
            <a:noFill/>
            <a:miter lim="800000"/>
            <a:headEnd/>
            <a:tailEnd/>
          </a:ln>
        </p:spPr>
      </p:pic>
      <p:pic>
        <p:nvPicPr>
          <p:cNvPr id="54277" name="Рисунок 3"/>
          <p:cNvPicPr>
            <a:picLocks noChangeAspect="1"/>
          </p:cNvPicPr>
          <p:nvPr/>
        </p:nvPicPr>
        <p:blipFill>
          <a:blip r:embed="rId3" cstate="print"/>
          <a:srcRect/>
          <a:stretch>
            <a:fillRect/>
          </a:stretch>
        </p:blipFill>
        <p:spPr bwMode="auto">
          <a:xfrm>
            <a:off x="7183438" y="0"/>
            <a:ext cx="1960562" cy="100012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14313"/>
            <a:ext cx="4857750" cy="857250"/>
          </a:xfrm>
          <a:solidFill>
            <a:schemeClr val="tx2">
              <a:lumMod val="60000"/>
              <a:lumOff val="40000"/>
            </a:schemeClr>
          </a:solidFill>
        </p:spPr>
        <p:txBody>
          <a:bodyPr/>
          <a:lstStyle/>
          <a:p>
            <a:pPr>
              <a:defRPr/>
            </a:pPr>
            <a:r>
              <a:rPr lang="ru-RU" sz="2000" b="0" dirty="0" smtClean="0"/>
              <a:t>Анализ воспитательной работы лицея  по ключевым направлениям</a:t>
            </a:r>
            <a:endParaRPr lang="ru-RU" sz="2000" b="0" dirty="0"/>
          </a:p>
        </p:txBody>
      </p:sp>
      <p:sp>
        <p:nvSpPr>
          <p:cNvPr id="55299" name="Номер слайда 3"/>
          <p:cNvSpPr>
            <a:spLocks noGrp="1"/>
          </p:cNvSpPr>
          <p:nvPr>
            <p:ph type="sldNum" sz="quarter" idx="12"/>
          </p:nvPr>
        </p:nvSpPr>
        <p:spPr bwMode="auto">
          <a:noFill/>
          <a:ln>
            <a:miter lim="800000"/>
            <a:headEnd/>
            <a:tailEnd/>
          </a:ln>
        </p:spPr>
        <p:txBody>
          <a:bodyPr/>
          <a:lstStyle/>
          <a:p>
            <a:fld id="{DD9D6CC0-7C38-4068-B7C4-0AC1851D512A}" type="slidenum">
              <a:rPr lang="ru-RU" altLang="ru-RU" smtClean="0"/>
              <a:pPr/>
              <a:t>52</a:t>
            </a:fld>
            <a:endParaRPr lang="ru-RU" altLang="ru-RU" smtClean="0"/>
          </a:p>
        </p:txBody>
      </p:sp>
      <p:pic>
        <p:nvPicPr>
          <p:cNvPr id="55300" name="Рисунок 1"/>
          <p:cNvPicPr>
            <a:picLocks noChangeAspect="1"/>
          </p:cNvPicPr>
          <p:nvPr/>
        </p:nvPicPr>
        <p:blipFill>
          <a:blip r:embed="rId2" cstate="print"/>
          <a:srcRect/>
          <a:stretch>
            <a:fillRect/>
          </a:stretch>
        </p:blipFill>
        <p:spPr bwMode="auto">
          <a:xfrm>
            <a:off x="5429250" y="0"/>
            <a:ext cx="1928813" cy="928688"/>
          </a:xfrm>
          <a:prstGeom prst="rect">
            <a:avLst/>
          </a:prstGeom>
          <a:noFill/>
          <a:ln w="9525">
            <a:noFill/>
            <a:miter lim="800000"/>
            <a:headEnd/>
            <a:tailEnd/>
          </a:ln>
        </p:spPr>
      </p:pic>
      <p:pic>
        <p:nvPicPr>
          <p:cNvPr id="55301" name="Рисунок 3"/>
          <p:cNvPicPr>
            <a:picLocks noChangeAspect="1"/>
          </p:cNvPicPr>
          <p:nvPr/>
        </p:nvPicPr>
        <p:blipFill>
          <a:blip r:embed="rId3" cstate="print"/>
          <a:srcRect/>
          <a:stretch>
            <a:fillRect/>
          </a:stretch>
        </p:blipFill>
        <p:spPr bwMode="auto">
          <a:xfrm>
            <a:off x="7183438" y="0"/>
            <a:ext cx="1960562" cy="1000125"/>
          </a:xfrm>
          <a:prstGeom prst="rect">
            <a:avLst/>
          </a:prstGeom>
          <a:noFill/>
          <a:ln w="9525">
            <a:noFill/>
            <a:miter lim="800000"/>
            <a:headEnd/>
            <a:tailEnd/>
          </a:ln>
        </p:spPr>
      </p:pic>
      <p:graphicFrame>
        <p:nvGraphicFramePr>
          <p:cNvPr id="7" name="Содержимое 6">
            <a:extLst>
              <a:ext uri="{FF2B5EF4-FFF2-40B4-BE49-F238E27FC236}"/>
            </a:extLst>
          </p:cNvPr>
          <p:cNvGraphicFramePr>
            <a:graphicFrameLocks noGrp="1"/>
          </p:cNvGraphicFramePr>
          <p:nvPr>
            <p:ph idx="1"/>
          </p:nvPr>
        </p:nvGraphicFramePr>
        <p:xfrm>
          <a:off x="611188" y="1200150"/>
          <a:ext cx="8075612" cy="339407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571500" y="71438"/>
            <a:ext cx="4214813" cy="571500"/>
          </a:xfrm>
          <a:solidFill>
            <a:schemeClr val="tx2">
              <a:lumMod val="60000"/>
              <a:lumOff val="40000"/>
            </a:schemeClr>
          </a:solidFill>
        </p:spPr>
        <p:txBody>
          <a:bodyPr>
            <a:normAutofit fontScale="90000"/>
          </a:bodyPr>
          <a:lstStyle/>
          <a:p>
            <a:pPr algn="l">
              <a:defRPr/>
            </a:pPr>
            <a:r>
              <a:rPr lang="ru-RU" sz="2400" dirty="0"/>
              <a:t>Модули </a:t>
            </a:r>
            <a:r>
              <a:rPr lang="ru-RU" sz="2400" dirty="0" smtClean="0"/>
              <a:t>воспитательной</a:t>
            </a:r>
            <a:br>
              <a:rPr lang="ru-RU" sz="2400" dirty="0" smtClean="0"/>
            </a:br>
            <a:r>
              <a:rPr lang="ru-RU" sz="2400" dirty="0" smtClean="0"/>
              <a:t> </a:t>
            </a:r>
            <a:r>
              <a:rPr lang="ru-RU" sz="2400" dirty="0"/>
              <a:t>программы</a:t>
            </a:r>
          </a:p>
        </p:txBody>
      </p:sp>
      <p:graphicFrame>
        <p:nvGraphicFramePr>
          <p:cNvPr id="4" name="Объект 3">
            <a:extLst>
              <a:ext uri="{FF2B5EF4-FFF2-40B4-BE49-F238E27FC236}"/>
            </a:extLst>
          </p:cNvPr>
          <p:cNvGraphicFramePr>
            <a:graphicFrameLocks noGrp="1"/>
          </p:cNvGraphicFramePr>
          <p:nvPr>
            <p:ph idx="1"/>
          </p:nvPr>
        </p:nvGraphicFramePr>
        <p:xfrm>
          <a:off x="928688" y="714375"/>
          <a:ext cx="7929562" cy="4030663"/>
        </p:xfrm>
        <a:graphic>
          <a:graphicData uri="http://schemas.openxmlformats.org/drawingml/2006/table">
            <a:tbl>
              <a:tblPr firstRow="1" bandRow="1">
                <a:tableStyleId>{5C22544A-7EE6-4342-B048-85BDC9FD1C3A}</a:tableStyleId>
              </a:tblPr>
              <a:tblGrid>
                <a:gridCol w="3254171">
                  <a:extLst>
                    <a:ext uri="{9D8B030D-6E8A-4147-A177-3AD203B41FA5}"/>
                  </a:extLst>
                </a:gridCol>
                <a:gridCol w="4675447">
                  <a:extLst>
                    <a:ext uri="{9D8B030D-6E8A-4147-A177-3AD203B41FA5}"/>
                  </a:extLst>
                </a:gridCol>
              </a:tblGrid>
              <a:tr h="482780">
                <a:tc>
                  <a:txBody>
                    <a:bodyPr/>
                    <a:lstStyle/>
                    <a:p>
                      <a:pPr algn="ctr"/>
                      <a:r>
                        <a:rPr lang="ru-RU" sz="1400" dirty="0">
                          <a:solidFill>
                            <a:schemeClr val="bg2">
                              <a:lumMod val="10000"/>
                            </a:schemeClr>
                          </a:solidFill>
                        </a:rPr>
                        <a:t>Модули  РПВ </a:t>
                      </a:r>
                    </a:p>
                    <a:p>
                      <a:pPr algn="ctr"/>
                      <a:r>
                        <a:rPr lang="ru-RU" sz="1400" baseline="0" dirty="0">
                          <a:solidFill>
                            <a:schemeClr val="bg2">
                              <a:lumMod val="10000"/>
                            </a:schemeClr>
                          </a:solidFill>
                        </a:rPr>
                        <a:t> 2020-2021уч.г, 2021-2022 уч. г</a:t>
                      </a:r>
                      <a:endParaRPr lang="ru-RU" sz="1400" dirty="0">
                        <a:solidFill>
                          <a:schemeClr val="bg2">
                            <a:lumMod val="10000"/>
                          </a:schemeClr>
                        </a:solidFill>
                      </a:endParaRPr>
                    </a:p>
                  </a:txBody>
                  <a:tcPr marT="34290" marB="34290">
                    <a:lnL w="12700" cap="flat" cmpd="sng" algn="ctr">
                      <a:solidFill>
                        <a:schemeClr val="tx2">
                          <a:lumMod val="50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50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53CDC1"/>
                    </a:solidFill>
                  </a:tcPr>
                </a:tc>
                <a:tc>
                  <a:txBody>
                    <a:bodyPr/>
                    <a:lstStyle/>
                    <a:p>
                      <a:endParaRPr lang="ru-RU" sz="1400" b="1" dirty="0" smtClean="0">
                        <a:solidFill>
                          <a:schemeClr val="tx1"/>
                        </a:solidFill>
                      </a:endParaRPr>
                    </a:p>
                    <a:p>
                      <a:r>
                        <a:rPr lang="ru-RU" sz="1400" b="1" dirty="0" smtClean="0">
                          <a:solidFill>
                            <a:schemeClr val="tx1"/>
                          </a:solidFill>
                        </a:rPr>
                        <a:t>Вызовы </a:t>
                      </a:r>
                      <a:r>
                        <a:rPr lang="ru-RU" sz="1400" b="1" dirty="0">
                          <a:solidFill>
                            <a:schemeClr val="tx1"/>
                          </a:solidFill>
                        </a:rPr>
                        <a:t>2022-2023гг.</a:t>
                      </a:r>
                    </a:p>
                  </a:txBody>
                  <a:tcPr marT="34290" marB="34290">
                    <a:lnL w="12700" cap="flat" cmpd="sng" algn="ctr">
                      <a:solidFill>
                        <a:schemeClr val="tx2">
                          <a:lumMod val="75000"/>
                        </a:schemeClr>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w="12700" cap="flat" cmpd="sng" algn="ctr">
                      <a:solidFill>
                        <a:schemeClr val="tx2">
                          <a:lumMod val="50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53CDC1"/>
                    </a:solidFill>
                  </a:tcPr>
                </a:tc>
                <a:extLst>
                  <a:ext uri="{0D108BD9-81ED-4DB2-BD59-A6C34878D82A}"/>
                </a:extLst>
              </a:tr>
              <a:tr h="36394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kern="1200" dirty="0">
                          <a:solidFill>
                            <a:srgbClr val="800000"/>
                          </a:solidFill>
                          <a:latin typeface="Arial" panose="020B0604020202020204" pitchFamily="34" charset="0"/>
                          <a:ea typeface="+mn-ea"/>
                          <a:cs typeface="Arial" panose="020B0604020202020204" pitchFamily="34" charset="0"/>
                        </a:rPr>
                        <a:t>1.Инвариантные</a:t>
                      </a:r>
                    </a:p>
                    <a:p>
                      <a:pPr algn="l"/>
                      <a:endParaRPr lang="ru-RU" sz="1000" b="1" kern="1200" dirty="0">
                        <a:solidFill>
                          <a:srgbClr val="800000"/>
                        </a:solidFill>
                        <a:latin typeface="Arial" panose="020B0604020202020204" pitchFamily="34" charset="0"/>
                        <a:ea typeface="+mn-ea"/>
                        <a:cs typeface="Arial" panose="020B0604020202020204" pitchFamily="34" charset="0"/>
                      </a:endParaRPr>
                    </a:p>
                  </a:txBody>
                  <a:tcPr marT="34290" marB="34290">
                    <a:lnL w="12700" cap="flat" cmpd="sng" algn="ctr">
                      <a:solidFill>
                        <a:schemeClr val="tx2">
                          <a:lumMod val="50000"/>
                        </a:schemeClr>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tcPr>
                </a:tc>
                <a:tc hMerge="1">
                  <a:txBody>
                    <a:bodyPr/>
                    <a:lstStyle/>
                    <a:p>
                      <a:endParaRPr lang="ru-RU"/>
                    </a:p>
                  </a:txBody>
                  <a:tcPr/>
                </a:tc>
                <a:extLst>
                  <a:ext uri="{0D108BD9-81ED-4DB2-BD59-A6C34878D82A}"/>
                </a:extLst>
              </a:tr>
              <a:tr h="928424">
                <a:tc>
                  <a:txBody>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lang="ru-RU" sz="900" b="1" dirty="0">
                          <a:solidFill>
                            <a:schemeClr val="tx2">
                              <a:lumMod val="75000"/>
                            </a:schemeClr>
                          </a:solidFill>
                          <a:latin typeface="Arial" panose="020B0604020202020204" pitchFamily="34" charset="0"/>
                          <a:cs typeface="Arial" panose="020B0604020202020204" pitchFamily="34" charset="0"/>
                        </a:rPr>
                        <a:t>«Классное руководство», </a:t>
                      </a:r>
                    </a:p>
                    <a:p>
                      <a:pPr marL="0" marR="0" lvl="0" indent="0" algn="l" defTabSz="761970" rtl="0" eaLnBrk="1" fontAlgn="auto" latinLnBrk="0" hangingPunct="1">
                        <a:lnSpc>
                          <a:spcPct val="100000"/>
                        </a:lnSpc>
                        <a:spcBef>
                          <a:spcPts val="0"/>
                        </a:spcBef>
                        <a:spcAft>
                          <a:spcPts val="0"/>
                        </a:spcAft>
                        <a:buClrTx/>
                        <a:buSzTx/>
                        <a:buFontTx/>
                        <a:buNone/>
                        <a:tabLst/>
                        <a:defRPr/>
                      </a:pPr>
                      <a:r>
                        <a:rPr lang="ru-RU" sz="900" b="1" dirty="0">
                          <a:solidFill>
                            <a:schemeClr val="tx2">
                              <a:lumMod val="75000"/>
                            </a:schemeClr>
                          </a:solidFill>
                        </a:rPr>
                        <a:t>«</a:t>
                      </a:r>
                      <a:r>
                        <a:rPr lang="ru-RU" sz="900" b="1" dirty="0">
                          <a:solidFill>
                            <a:schemeClr val="tx2">
                              <a:lumMod val="75000"/>
                            </a:schemeClr>
                          </a:solidFill>
                          <a:latin typeface="Arial" panose="020B0604020202020204" pitchFamily="34" charset="0"/>
                          <a:cs typeface="Arial" panose="020B0604020202020204" pitchFamily="34" charset="0"/>
                        </a:rPr>
                        <a:t>Школьный</a:t>
                      </a:r>
                      <a:r>
                        <a:rPr lang="ru-RU" sz="900" b="1" dirty="0">
                          <a:solidFill>
                            <a:schemeClr val="tx2">
                              <a:lumMod val="75000"/>
                            </a:schemeClr>
                          </a:solidFill>
                        </a:rPr>
                        <a:t> урок»</a:t>
                      </a:r>
                    </a:p>
                    <a:p>
                      <a:pPr marL="0" marR="0" lvl="0" indent="0" algn="l" defTabSz="761970" rtl="0" eaLnBrk="1" fontAlgn="auto" latinLnBrk="0" hangingPunct="1">
                        <a:lnSpc>
                          <a:spcPct val="100000"/>
                        </a:lnSpc>
                        <a:spcBef>
                          <a:spcPts val="0"/>
                        </a:spcBef>
                        <a:spcAft>
                          <a:spcPts val="0"/>
                        </a:spcAft>
                        <a:buClrTx/>
                        <a:buSzTx/>
                        <a:buFontTx/>
                        <a:buNone/>
                        <a:tabLst/>
                        <a:defRPr/>
                      </a:pPr>
                      <a:r>
                        <a:rPr lang="ru-RU" sz="900" b="1" kern="100" dirty="0">
                          <a:solidFill>
                            <a:schemeClr val="tx2">
                              <a:lumMod val="75000"/>
                            </a:schemeClr>
                          </a:solidFill>
                          <a:latin typeface="Arial" panose="020B0604020202020204" pitchFamily="34" charset="0"/>
                          <a:ea typeface="Times New Roman" panose="02020603050405020304" pitchFamily="18" charset="0"/>
                        </a:rPr>
                        <a:t>«</a:t>
                      </a:r>
                      <a:r>
                        <a:rPr lang="ru-RU" sz="900" b="1" dirty="0">
                          <a:solidFill>
                            <a:schemeClr val="tx2">
                              <a:lumMod val="75000"/>
                            </a:schemeClr>
                          </a:solidFill>
                          <a:latin typeface="Arial" panose="020B0604020202020204" pitchFamily="34" charset="0"/>
                          <a:cs typeface="Arial" panose="020B0604020202020204" pitchFamily="34" charset="0"/>
                        </a:rPr>
                        <a:t>Курсы внеурочной деятельности</a:t>
                      </a:r>
                      <a:r>
                        <a:rPr lang="ru-RU" sz="900" b="1" dirty="0">
                          <a:solidFill>
                            <a:schemeClr val="tx2">
                              <a:lumMod val="75000"/>
                            </a:schemeClr>
                          </a:solidFill>
                        </a:rPr>
                        <a:t>»</a:t>
                      </a:r>
                    </a:p>
                    <a:p>
                      <a:pPr marL="0" marR="0" lvl="0" indent="0" algn="l" defTabSz="761970" rtl="0" eaLnBrk="1" fontAlgn="auto" latinLnBrk="0" hangingPunct="1">
                        <a:lnSpc>
                          <a:spcPct val="100000"/>
                        </a:lnSpc>
                        <a:spcBef>
                          <a:spcPts val="0"/>
                        </a:spcBef>
                        <a:spcAft>
                          <a:spcPts val="0"/>
                        </a:spcAft>
                        <a:buClrTx/>
                        <a:buSzTx/>
                        <a:buFontTx/>
                        <a:buNone/>
                        <a:tabLst/>
                        <a:defRPr/>
                      </a:pPr>
                      <a:r>
                        <a:rPr lang="ru-RU" sz="1100" b="1" dirty="0">
                          <a:solidFill>
                            <a:schemeClr val="tx2">
                              <a:lumMod val="75000"/>
                            </a:schemeClr>
                          </a:solidFill>
                        </a:rPr>
                        <a:t>«Работа с </a:t>
                      </a:r>
                      <a:r>
                        <a:rPr lang="ru-RU" sz="1000" b="1" dirty="0">
                          <a:solidFill>
                            <a:schemeClr val="tx2">
                              <a:lumMod val="75000"/>
                            </a:schemeClr>
                          </a:solidFill>
                          <a:latin typeface="Arial" panose="020B0604020202020204" pitchFamily="34" charset="0"/>
                          <a:cs typeface="Arial" panose="020B0604020202020204" pitchFamily="34" charset="0"/>
                        </a:rPr>
                        <a:t>родителями</a:t>
                      </a:r>
                      <a:r>
                        <a:rPr lang="ru-RU" sz="1100" b="1" dirty="0">
                          <a:solidFill>
                            <a:schemeClr val="tx2">
                              <a:lumMod val="75000"/>
                            </a:schemeClr>
                          </a:solidFill>
                        </a:rPr>
                        <a:t>»</a:t>
                      </a:r>
                    </a:p>
                    <a:p>
                      <a:r>
                        <a:rPr lang="ru-RU" sz="900" b="1" dirty="0">
                          <a:solidFill>
                            <a:schemeClr val="tx2">
                              <a:lumMod val="75000"/>
                            </a:schemeClr>
                          </a:solidFill>
                        </a:rPr>
                        <a:t>«</a:t>
                      </a:r>
                      <a:r>
                        <a:rPr lang="ru-RU" sz="900" b="1" dirty="0">
                          <a:solidFill>
                            <a:schemeClr val="tx2">
                              <a:lumMod val="75000"/>
                            </a:schemeClr>
                          </a:solidFill>
                          <a:latin typeface="Arial" panose="020B0604020202020204" pitchFamily="34" charset="0"/>
                          <a:cs typeface="Arial" panose="020B0604020202020204" pitchFamily="34" charset="0"/>
                        </a:rPr>
                        <a:t>Самоуправление</a:t>
                      </a:r>
                      <a:r>
                        <a:rPr lang="ru-RU" sz="900" b="1" dirty="0">
                          <a:solidFill>
                            <a:schemeClr val="tx2">
                              <a:lumMod val="75000"/>
                            </a:schemeClr>
                          </a:solidFill>
                        </a:rPr>
                        <a:t>» * </a:t>
                      </a:r>
                    </a:p>
                    <a:p>
                      <a:pPr marL="0" marR="0" lvl="0" indent="0" algn="l" defTabSz="761970" rtl="0" eaLnBrk="1" fontAlgn="auto" latinLnBrk="0" hangingPunct="1">
                        <a:lnSpc>
                          <a:spcPct val="100000"/>
                        </a:lnSpc>
                        <a:spcBef>
                          <a:spcPts val="0"/>
                        </a:spcBef>
                        <a:spcAft>
                          <a:spcPts val="0"/>
                        </a:spcAft>
                        <a:buClrTx/>
                        <a:buSzTx/>
                        <a:buFontTx/>
                        <a:buNone/>
                        <a:tabLst/>
                        <a:defRPr/>
                      </a:pPr>
                      <a:r>
                        <a:rPr lang="ru-RU" sz="1100" dirty="0">
                          <a:solidFill>
                            <a:schemeClr val="tx2">
                              <a:lumMod val="75000"/>
                            </a:schemeClr>
                          </a:solidFill>
                        </a:rPr>
                        <a:t>«</a:t>
                      </a:r>
                      <a:r>
                        <a:rPr lang="ru-RU" sz="900" b="1" dirty="0">
                          <a:solidFill>
                            <a:schemeClr val="tx2">
                              <a:lumMod val="75000"/>
                            </a:schemeClr>
                          </a:solidFill>
                          <a:latin typeface="Arial" panose="020B0604020202020204" pitchFamily="34" charset="0"/>
                          <a:cs typeface="Arial" panose="020B0604020202020204" pitchFamily="34" charset="0"/>
                        </a:rPr>
                        <a:t>Профориентация</a:t>
                      </a:r>
                      <a:r>
                        <a:rPr lang="ru-RU" sz="1100" dirty="0">
                          <a:solidFill>
                            <a:schemeClr val="tx2">
                              <a:lumMod val="75000"/>
                            </a:schemeClr>
                          </a:solidFill>
                        </a:rPr>
                        <a:t>»* </a:t>
                      </a:r>
                    </a:p>
                  </a:txBody>
                  <a:tcPr marT="34290" marB="34290">
                    <a:lnL w="12700" cap="flat" cmpd="sng" algn="ctr">
                      <a:solidFill>
                        <a:schemeClr val="tx2">
                          <a:lumMod val="50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tcPr>
                </a:tc>
                <a:tc>
                  <a:txBody>
                    <a:bodyPr/>
                    <a:lstStyle/>
                    <a:p>
                      <a:r>
                        <a:rPr lang="ru-RU" sz="1400" dirty="0"/>
                        <a:t>Разговор о важном</a:t>
                      </a:r>
                    </a:p>
                  </a:txBody>
                  <a:tcPr marT="34290" marB="34290">
                    <a:lnL w="12700" cap="flat" cmpd="sng" algn="ctr">
                      <a:solidFill>
                        <a:schemeClr val="tx2">
                          <a:lumMod val="75000"/>
                        </a:schemeClr>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tcPr>
                </a:tc>
                <a:extLst>
                  <a:ext uri="{0D108BD9-81ED-4DB2-BD59-A6C34878D82A}"/>
                </a:extLst>
              </a:tr>
              <a:tr h="274814">
                <a:tc gridSpan="2">
                  <a:txBody>
                    <a:bodyPr/>
                    <a:lstStyle/>
                    <a:p>
                      <a:pPr algn="l"/>
                      <a:r>
                        <a:rPr lang="ru-RU" sz="1400" b="1" dirty="0">
                          <a:solidFill>
                            <a:srgbClr val="800000"/>
                          </a:solidFill>
                        </a:rPr>
                        <a:t>2. Вариативные</a:t>
                      </a:r>
                    </a:p>
                  </a:txBody>
                  <a:tcPr marT="34290" marB="34290">
                    <a:lnL w="12700" cap="flat" cmpd="sng" algn="ctr">
                      <a:solidFill>
                        <a:schemeClr val="tx2">
                          <a:lumMod val="50000"/>
                        </a:schemeClr>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tcPr>
                </a:tc>
                <a:tc hMerge="1">
                  <a:txBody>
                    <a:bodyPr/>
                    <a:lstStyle/>
                    <a:p>
                      <a:endParaRPr lang="ru-RU"/>
                    </a:p>
                  </a:txBody>
                  <a:tcPr/>
                </a:tc>
                <a:extLst>
                  <a:ext uri="{0D108BD9-81ED-4DB2-BD59-A6C34878D82A}"/>
                </a:extLst>
              </a:tr>
              <a:tr h="794731">
                <a:tc>
                  <a:txBody>
                    <a:bodyPr/>
                    <a:lstStyle/>
                    <a:p>
                      <a:pPr marL="0" marR="0" lvl="0" indent="0" algn="l" defTabSz="761970" rtl="0" eaLnBrk="1" fontAlgn="auto" latinLnBrk="0" hangingPunct="1">
                        <a:lnSpc>
                          <a:spcPct val="100000"/>
                        </a:lnSpc>
                        <a:spcBef>
                          <a:spcPts val="0"/>
                        </a:spcBef>
                        <a:spcAft>
                          <a:spcPts val="0"/>
                        </a:spcAft>
                        <a:buClrTx/>
                        <a:buSzTx/>
                        <a:buFontTx/>
                        <a:buNone/>
                        <a:tabLst/>
                        <a:defRPr/>
                      </a:pPr>
                      <a:r>
                        <a:rPr lang="ru-RU" sz="1100" b="1" kern="1200" dirty="0">
                          <a:solidFill>
                            <a:srgbClr val="0070C0"/>
                          </a:solidFill>
                          <a:latin typeface="+mn-lt"/>
                          <a:ea typeface="+mn-ea"/>
                          <a:cs typeface="+mn-cs"/>
                        </a:rPr>
                        <a:t>«Ключевые общешкольные дела»</a:t>
                      </a:r>
                    </a:p>
                    <a:p>
                      <a:pPr marL="0" marR="0" lvl="0" indent="0" algn="l" defTabSz="761970" rtl="0" eaLnBrk="1" fontAlgn="auto" latinLnBrk="0" hangingPunct="1">
                        <a:lnSpc>
                          <a:spcPct val="100000"/>
                        </a:lnSpc>
                        <a:spcBef>
                          <a:spcPts val="0"/>
                        </a:spcBef>
                        <a:spcAft>
                          <a:spcPts val="0"/>
                        </a:spcAft>
                        <a:buClrTx/>
                        <a:buSzTx/>
                        <a:buFontTx/>
                        <a:buNone/>
                        <a:tabLst/>
                        <a:defRPr/>
                      </a:pPr>
                      <a:r>
                        <a:rPr lang="ru-RU" sz="1100" b="1" kern="1200" dirty="0">
                          <a:solidFill>
                            <a:srgbClr val="0070C0"/>
                          </a:solidFill>
                          <a:latin typeface="+mn-lt"/>
                          <a:ea typeface="+mn-ea"/>
                          <a:cs typeface="+mn-cs"/>
                        </a:rPr>
                        <a:t>«Детские общественные объединения»</a:t>
                      </a:r>
                    </a:p>
                    <a:p>
                      <a:pPr marL="0" marR="0" lvl="0" indent="0" algn="l" defTabSz="761970" rtl="0" eaLnBrk="1" fontAlgn="auto" latinLnBrk="0" hangingPunct="1">
                        <a:lnSpc>
                          <a:spcPct val="100000"/>
                        </a:lnSpc>
                        <a:spcBef>
                          <a:spcPts val="0"/>
                        </a:spcBef>
                        <a:spcAft>
                          <a:spcPts val="0"/>
                        </a:spcAft>
                        <a:buClrTx/>
                        <a:buSzTx/>
                        <a:buFontTx/>
                        <a:buNone/>
                        <a:tabLst/>
                        <a:defRPr/>
                      </a:pPr>
                      <a:r>
                        <a:rPr lang="ru-RU" sz="900" b="1" dirty="0">
                          <a:solidFill>
                            <a:srgbClr val="0070C0"/>
                          </a:solidFill>
                        </a:rPr>
                        <a:t>«</a:t>
                      </a:r>
                      <a:r>
                        <a:rPr lang="ru-RU" sz="900" b="1" dirty="0">
                          <a:solidFill>
                            <a:srgbClr val="0070C0"/>
                          </a:solidFill>
                          <a:latin typeface="Arial" panose="020B0604020202020204" pitchFamily="34" charset="0"/>
                          <a:cs typeface="Arial" panose="020B0604020202020204" pitchFamily="34" charset="0"/>
                        </a:rPr>
                        <a:t>Экскурсии, экспедиции, походы»</a:t>
                      </a:r>
                    </a:p>
                    <a:p>
                      <a:r>
                        <a:rPr lang="ru-RU" sz="900" b="1" dirty="0">
                          <a:solidFill>
                            <a:srgbClr val="0070C0"/>
                          </a:solidFill>
                          <a:latin typeface="Arial" panose="020B0604020202020204" pitchFamily="34" charset="0"/>
                          <a:cs typeface="Arial" panose="020B0604020202020204" pitchFamily="34" charset="0"/>
                        </a:rPr>
                        <a:t>«Организация предметно-эстетической  </a:t>
                      </a:r>
                    </a:p>
                    <a:p>
                      <a:r>
                        <a:rPr lang="ru-RU" sz="900" b="1" dirty="0">
                          <a:solidFill>
                            <a:srgbClr val="0070C0"/>
                          </a:solidFill>
                          <a:latin typeface="Arial" panose="020B0604020202020204" pitchFamily="34" charset="0"/>
                          <a:cs typeface="Arial" panose="020B0604020202020204" pitchFamily="34" charset="0"/>
                        </a:rPr>
                        <a:t>  среды»</a:t>
                      </a:r>
                    </a:p>
                  </a:txBody>
                  <a:tcPr marT="34290" marB="34290">
                    <a:lnL w="12700" cap="flat" cmpd="sng" algn="ctr">
                      <a:solidFill>
                        <a:schemeClr val="tx2">
                          <a:lumMod val="50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tcPr>
                </a:tc>
                <a:tc>
                  <a:txBody>
                    <a:bodyPr/>
                    <a:lstStyle/>
                    <a:p>
                      <a:r>
                        <a:rPr lang="ru-RU" sz="1400" dirty="0"/>
                        <a:t>Поднятие флага</a:t>
                      </a:r>
                    </a:p>
                  </a:txBody>
                  <a:tcPr marT="34290" marB="34290">
                    <a:lnL w="12700" cap="flat" cmpd="sng" algn="ctr">
                      <a:solidFill>
                        <a:schemeClr val="tx2">
                          <a:lumMod val="75000"/>
                        </a:schemeClr>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tcPr>
                </a:tc>
                <a:extLst>
                  <a:ext uri="{0D108BD9-81ED-4DB2-BD59-A6C34878D82A}"/>
                </a:extLst>
              </a:tr>
              <a:tr h="274814">
                <a:tc gridSpan="2">
                  <a:txBody>
                    <a:bodyPr/>
                    <a:lstStyle/>
                    <a:p>
                      <a:pPr algn="l"/>
                      <a:r>
                        <a:rPr lang="ru-RU" sz="1400" b="1" dirty="0">
                          <a:solidFill>
                            <a:srgbClr val="800000"/>
                          </a:solidFill>
                        </a:rPr>
                        <a:t> 3. По выбору лицея </a:t>
                      </a:r>
                    </a:p>
                  </a:txBody>
                  <a:tcPr marT="34290" marB="34290">
                    <a:lnL w="12700" cap="flat" cmpd="sng" algn="ctr">
                      <a:solidFill>
                        <a:schemeClr val="tx2">
                          <a:lumMod val="50000"/>
                        </a:schemeClr>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tcPr>
                </a:tc>
                <a:tc hMerge="1">
                  <a:txBody>
                    <a:bodyPr/>
                    <a:lstStyle/>
                    <a:p>
                      <a:endParaRPr lang="ru-RU"/>
                    </a:p>
                  </a:txBody>
                  <a:tcPr/>
                </a:tc>
                <a:extLst>
                  <a:ext uri="{0D108BD9-81ED-4DB2-BD59-A6C34878D82A}"/>
                </a:extLst>
              </a:tr>
              <a:tr h="809586">
                <a:tc>
                  <a:txBody>
                    <a:bodyPr/>
                    <a:lstStyle/>
                    <a:p>
                      <a:pPr fontAlgn="base">
                        <a:spcBef>
                          <a:spcPct val="0"/>
                        </a:spcBef>
                        <a:spcAft>
                          <a:spcPct val="0"/>
                        </a:spcAft>
                      </a:pPr>
                      <a:r>
                        <a:rPr lang="ru-RU" sz="1000" b="1" dirty="0"/>
                        <a:t>«Школьный музей», «Школьный театр»,</a:t>
                      </a:r>
                    </a:p>
                    <a:p>
                      <a:pPr fontAlgn="base">
                        <a:spcBef>
                          <a:spcPct val="0"/>
                        </a:spcBef>
                        <a:spcAft>
                          <a:spcPct val="0"/>
                        </a:spcAft>
                      </a:pPr>
                      <a:r>
                        <a:rPr lang="ru-RU" sz="1000" b="1" dirty="0"/>
                        <a:t> «Спортивный клуб»,«</a:t>
                      </a:r>
                      <a:r>
                        <a:rPr lang="ru-RU" sz="1000" b="1" dirty="0" err="1"/>
                        <a:t>Волонтерство</a:t>
                      </a:r>
                      <a:r>
                        <a:rPr lang="ru-RU" sz="1000" b="1" dirty="0"/>
                        <a:t>», </a:t>
                      </a:r>
                    </a:p>
                    <a:p>
                      <a:pPr fontAlgn="base">
                        <a:spcBef>
                          <a:spcPct val="0"/>
                        </a:spcBef>
                        <a:spcAft>
                          <a:spcPct val="0"/>
                        </a:spcAft>
                      </a:pPr>
                      <a:r>
                        <a:rPr lang="ru-RU" sz="1000" b="1" dirty="0"/>
                        <a:t>«Профилактика и безопасность», </a:t>
                      </a:r>
                    </a:p>
                    <a:p>
                      <a:pPr fontAlgn="base">
                        <a:spcBef>
                          <a:spcPct val="0"/>
                        </a:spcBef>
                        <a:spcAft>
                          <a:spcPct val="0"/>
                        </a:spcAft>
                      </a:pPr>
                      <a:r>
                        <a:rPr lang="ru-RU" sz="1000" b="1" dirty="0"/>
                        <a:t>«Дополнительное образование»,</a:t>
                      </a:r>
                    </a:p>
                    <a:p>
                      <a:pPr fontAlgn="base">
                        <a:spcBef>
                          <a:spcPct val="0"/>
                        </a:spcBef>
                        <a:spcAft>
                          <a:spcPct val="0"/>
                        </a:spcAft>
                      </a:pPr>
                      <a:r>
                        <a:rPr lang="ru-RU" sz="1000" b="1" dirty="0"/>
                        <a:t> «Наставничество»,  и др.</a:t>
                      </a:r>
                    </a:p>
                  </a:txBody>
                  <a:tcPr marT="34290" marB="34290">
                    <a:lnL w="12700" cap="flat" cmpd="sng" algn="ctr">
                      <a:solidFill>
                        <a:schemeClr val="tx2">
                          <a:lumMod val="50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50000"/>
                        </a:schemeClr>
                      </a:solidFill>
                      <a:prstDash val="solid"/>
                      <a:round/>
                      <a:headEnd type="none" w="med" len="med"/>
                      <a:tailEnd type="none" w="med" len="med"/>
                    </a:lnB>
                  </a:tcPr>
                </a:tc>
                <a:tc>
                  <a:txBody>
                    <a:bodyPr/>
                    <a:lstStyle/>
                    <a:p>
                      <a:endParaRPr lang="ru-RU" sz="1400" dirty="0"/>
                    </a:p>
                  </a:txBody>
                  <a:tcPr marT="34290" marB="34290">
                    <a:lnL w="12700" cap="flat" cmpd="sng" algn="ctr">
                      <a:solidFill>
                        <a:schemeClr val="tx2">
                          <a:lumMod val="75000"/>
                        </a:schemeClr>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50000"/>
                        </a:schemeClr>
                      </a:solidFill>
                      <a:prstDash val="solid"/>
                      <a:round/>
                      <a:headEnd type="none" w="med" len="med"/>
                      <a:tailEnd type="none" w="med" len="med"/>
                    </a:lnB>
                  </a:tcPr>
                </a:tc>
                <a:extLst>
                  <a:ext uri="{0D108BD9-81ED-4DB2-BD59-A6C34878D82A}"/>
                </a:extLst>
              </a:tr>
            </a:tbl>
          </a:graphicData>
        </a:graphic>
      </p:graphicFrame>
      <p:pic>
        <p:nvPicPr>
          <p:cNvPr id="56349" name="Рисунок 4"/>
          <p:cNvPicPr>
            <a:picLocks noChangeAspect="1"/>
          </p:cNvPicPr>
          <p:nvPr/>
        </p:nvPicPr>
        <p:blipFill>
          <a:blip r:embed="rId2" cstate="print"/>
          <a:srcRect/>
          <a:stretch>
            <a:fillRect/>
          </a:stretch>
        </p:blipFill>
        <p:spPr bwMode="auto">
          <a:xfrm>
            <a:off x="6429375" y="2786063"/>
            <a:ext cx="1887538" cy="877887"/>
          </a:xfrm>
          <a:prstGeom prst="rect">
            <a:avLst/>
          </a:prstGeom>
          <a:noFill/>
          <a:ln w="9525">
            <a:noFill/>
            <a:miter lim="800000"/>
            <a:headEnd/>
            <a:tailEnd/>
          </a:ln>
        </p:spPr>
      </p:pic>
      <p:pic>
        <p:nvPicPr>
          <p:cNvPr id="56350" name="Рисунок 5"/>
          <p:cNvPicPr>
            <a:picLocks noChangeAspect="1"/>
          </p:cNvPicPr>
          <p:nvPr/>
        </p:nvPicPr>
        <p:blipFill>
          <a:blip r:embed="rId3" cstate="print"/>
          <a:srcRect/>
          <a:stretch>
            <a:fillRect/>
          </a:stretch>
        </p:blipFill>
        <p:spPr bwMode="auto">
          <a:xfrm>
            <a:off x="6286500" y="1571625"/>
            <a:ext cx="2235200" cy="931863"/>
          </a:xfrm>
          <a:prstGeom prst="rect">
            <a:avLst/>
          </a:prstGeom>
          <a:noFill/>
          <a:ln w="9525">
            <a:noFill/>
            <a:miter lim="800000"/>
            <a:headEnd/>
            <a:tailEnd/>
          </a:ln>
        </p:spPr>
      </p:pic>
      <p:pic>
        <p:nvPicPr>
          <p:cNvPr id="56351" name="Рисунок 1"/>
          <p:cNvPicPr>
            <a:picLocks noChangeAspect="1"/>
          </p:cNvPicPr>
          <p:nvPr/>
        </p:nvPicPr>
        <p:blipFill>
          <a:blip r:embed="rId4" cstate="print"/>
          <a:srcRect/>
          <a:stretch>
            <a:fillRect/>
          </a:stretch>
        </p:blipFill>
        <p:spPr bwMode="auto">
          <a:xfrm>
            <a:off x="5500688" y="0"/>
            <a:ext cx="2000250" cy="857250"/>
          </a:xfrm>
          <a:prstGeom prst="rect">
            <a:avLst/>
          </a:prstGeom>
          <a:noFill/>
          <a:ln w="9525">
            <a:noFill/>
            <a:miter lim="800000"/>
            <a:headEnd/>
            <a:tailEnd/>
          </a:ln>
        </p:spPr>
      </p:pic>
      <p:pic>
        <p:nvPicPr>
          <p:cNvPr id="56352" name="Рисунок 3"/>
          <p:cNvPicPr>
            <a:picLocks noChangeAspect="1"/>
          </p:cNvPicPr>
          <p:nvPr/>
        </p:nvPicPr>
        <p:blipFill>
          <a:blip r:embed="rId5" cstate="print"/>
          <a:srcRect/>
          <a:stretch>
            <a:fillRect/>
          </a:stretch>
        </p:blipFill>
        <p:spPr bwMode="auto">
          <a:xfrm>
            <a:off x="7429500" y="0"/>
            <a:ext cx="1714500" cy="85725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Прямоугольник 3">
            <a:extLst>
              <a:ext uri="{FF2B5EF4-FFF2-40B4-BE49-F238E27FC236}"/>
            </a:extLst>
          </p:cNvPr>
          <p:cNvSpPr>
            <a:spLocks noChangeArrowheads="1"/>
          </p:cNvSpPr>
          <p:nvPr/>
        </p:nvSpPr>
        <p:spPr bwMode="auto">
          <a:xfrm>
            <a:off x="1454150" y="0"/>
            <a:ext cx="3800475" cy="369888"/>
          </a:xfrm>
          <a:prstGeom prst="rect">
            <a:avLst/>
          </a:prstGeom>
          <a:solidFill>
            <a:schemeClr val="tx2">
              <a:lumMod val="60000"/>
              <a:lumOff val="40000"/>
            </a:schemeClr>
          </a:solidFill>
          <a:ln>
            <a:noFill/>
          </a:ln>
          <a:extLst>
            <a:ext uri="{909E8E84-426E-40DD-AFC4-6F175D3DCCD1}"/>
            <a:ext uri="{91240B29-F687-4F45-9708-019B960494DF}"/>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ru-RU" altLang="ru-RU" b="1" dirty="0"/>
              <a:t>Модуль «Классное руководство»</a:t>
            </a:r>
            <a:endParaRPr lang="ru-RU" altLang="ru-RU" dirty="0"/>
          </a:p>
        </p:txBody>
      </p:sp>
      <p:pic>
        <p:nvPicPr>
          <p:cNvPr id="57347" name="Рисунок 12" descr="https://sun1-98.userapi.com/impg/-2R1K_yPWvHfcKysiIJU_p4hT8uHD6Y4WJDFCg/A23-EaWwSj8.jpg?size=1280x853&amp;quality=95&amp;sign=8027353ec87d9eceeaeaa2a02d4df9ee&amp;type=album"/>
          <p:cNvPicPr>
            <a:picLocks noChangeAspect="1" noChangeArrowheads="1"/>
          </p:cNvPicPr>
          <p:nvPr/>
        </p:nvPicPr>
        <p:blipFill>
          <a:blip r:embed="rId2" cstate="print"/>
          <a:srcRect/>
          <a:stretch>
            <a:fillRect/>
          </a:stretch>
        </p:blipFill>
        <p:spPr bwMode="auto">
          <a:xfrm>
            <a:off x="785813" y="357188"/>
            <a:ext cx="2714625" cy="1711325"/>
          </a:xfrm>
          <a:prstGeom prst="rect">
            <a:avLst/>
          </a:prstGeom>
          <a:noFill/>
          <a:ln w="9525">
            <a:noFill/>
            <a:miter lim="800000"/>
            <a:headEnd/>
            <a:tailEnd/>
          </a:ln>
        </p:spPr>
      </p:pic>
      <p:pic>
        <p:nvPicPr>
          <p:cNvPr id="57348" name="Рисунок 13" descr="https://sun9-62.userapi.com/impg/bNgUudF4C4RPkOs91PjFvFWEtMYBnFOqj2Pxnw/qYsCUQ2ojd4.jpg?size=1280x960&amp;quality=95&amp;sign=563aad97646acd018dd3a84e50492492&amp;type=album"/>
          <p:cNvPicPr>
            <a:picLocks noChangeAspect="1" noChangeArrowheads="1"/>
          </p:cNvPicPr>
          <p:nvPr/>
        </p:nvPicPr>
        <p:blipFill>
          <a:blip r:embed="rId3" cstate="print"/>
          <a:srcRect/>
          <a:stretch>
            <a:fillRect/>
          </a:stretch>
        </p:blipFill>
        <p:spPr bwMode="auto">
          <a:xfrm>
            <a:off x="571500" y="2000250"/>
            <a:ext cx="2209800" cy="1166813"/>
          </a:xfrm>
          <a:prstGeom prst="rect">
            <a:avLst/>
          </a:prstGeom>
          <a:noFill/>
          <a:ln w="9525">
            <a:noFill/>
            <a:miter lim="800000"/>
            <a:headEnd/>
            <a:tailEnd/>
          </a:ln>
        </p:spPr>
      </p:pic>
      <p:pic>
        <p:nvPicPr>
          <p:cNvPr id="57349" name="Рисунок 1"/>
          <p:cNvPicPr>
            <a:picLocks noChangeAspect="1"/>
          </p:cNvPicPr>
          <p:nvPr/>
        </p:nvPicPr>
        <p:blipFill>
          <a:blip r:embed="rId4" cstate="print"/>
          <a:srcRect/>
          <a:stretch>
            <a:fillRect/>
          </a:stretch>
        </p:blipFill>
        <p:spPr bwMode="auto">
          <a:xfrm>
            <a:off x="3643313" y="357188"/>
            <a:ext cx="2762250" cy="1357312"/>
          </a:xfrm>
          <a:prstGeom prst="rect">
            <a:avLst/>
          </a:prstGeom>
          <a:noFill/>
          <a:ln w="9525">
            <a:noFill/>
            <a:miter lim="800000"/>
            <a:headEnd/>
            <a:tailEnd/>
          </a:ln>
        </p:spPr>
      </p:pic>
      <p:pic>
        <p:nvPicPr>
          <p:cNvPr id="57350" name="Рисунок 2"/>
          <p:cNvPicPr>
            <a:picLocks noChangeAspect="1"/>
          </p:cNvPicPr>
          <p:nvPr/>
        </p:nvPicPr>
        <p:blipFill>
          <a:blip r:embed="rId5" cstate="print"/>
          <a:srcRect/>
          <a:stretch>
            <a:fillRect/>
          </a:stretch>
        </p:blipFill>
        <p:spPr bwMode="auto">
          <a:xfrm>
            <a:off x="2257425" y="1905000"/>
            <a:ext cx="2643188" cy="1881188"/>
          </a:xfrm>
          <a:prstGeom prst="rect">
            <a:avLst/>
          </a:prstGeom>
          <a:noFill/>
          <a:ln w="9525">
            <a:noFill/>
            <a:miter lim="800000"/>
            <a:headEnd/>
            <a:tailEnd/>
          </a:ln>
        </p:spPr>
      </p:pic>
      <p:pic>
        <p:nvPicPr>
          <p:cNvPr id="57351" name="Рисунок 8"/>
          <p:cNvPicPr>
            <a:picLocks noChangeAspect="1"/>
          </p:cNvPicPr>
          <p:nvPr/>
        </p:nvPicPr>
        <p:blipFill>
          <a:blip r:embed="rId6" cstate="print"/>
          <a:srcRect l="2" r="621" b="10851"/>
          <a:stretch>
            <a:fillRect/>
          </a:stretch>
        </p:blipFill>
        <p:spPr bwMode="auto">
          <a:xfrm>
            <a:off x="785813" y="3429000"/>
            <a:ext cx="2259012" cy="1416050"/>
          </a:xfrm>
          <a:prstGeom prst="rect">
            <a:avLst/>
          </a:prstGeom>
          <a:noFill/>
          <a:ln w="9525">
            <a:noFill/>
            <a:miter lim="800000"/>
            <a:headEnd/>
            <a:tailEnd/>
          </a:ln>
        </p:spPr>
      </p:pic>
      <p:pic>
        <p:nvPicPr>
          <p:cNvPr id="57352" name="Рисунок 7" descr="https://edu.tatar.ru/upload/news/org2143/2996174.jpg"/>
          <p:cNvPicPr>
            <a:picLocks noChangeAspect="1" noChangeArrowheads="1"/>
          </p:cNvPicPr>
          <p:nvPr/>
        </p:nvPicPr>
        <p:blipFill>
          <a:blip r:embed="rId7" cstate="print"/>
          <a:srcRect/>
          <a:stretch>
            <a:fillRect/>
          </a:stretch>
        </p:blipFill>
        <p:spPr bwMode="auto">
          <a:xfrm>
            <a:off x="5072063" y="1643063"/>
            <a:ext cx="2095500" cy="1033462"/>
          </a:xfrm>
          <a:prstGeom prst="rect">
            <a:avLst/>
          </a:prstGeom>
          <a:noFill/>
          <a:ln w="9525">
            <a:noFill/>
            <a:miter lim="800000"/>
            <a:headEnd/>
            <a:tailEnd/>
          </a:ln>
        </p:spPr>
      </p:pic>
      <p:pic>
        <p:nvPicPr>
          <p:cNvPr id="57353" name="Рисунок 9" descr="https://edu.tatar.ru/upload/news/org2143/2997814.jpg"/>
          <p:cNvPicPr>
            <a:picLocks noChangeAspect="1" noChangeArrowheads="1"/>
          </p:cNvPicPr>
          <p:nvPr/>
        </p:nvPicPr>
        <p:blipFill>
          <a:blip r:embed="rId8" cstate="print"/>
          <a:srcRect/>
          <a:stretch>
            <a:fillRect/>
          </a:stretch>
        </p:blipFill>
        <p:spPr bwMode="auto">
          <a:xfrm>
            <a:off x="4500563" y="3000375"/>
            <a:ext cx="2214562" cy="1285875"/>
          </a:xfrm>
          <a:prstGeom prst="rect">
            <a:avLst/>
          </a:prstGeom>
          <a:noFill/>
          <a:ln w="9525">
            <a:noFill/>
            <a:miter lim="800000"/>
            <a:headEnd/>
            <a:tailEnd/>
          </a:ln>
        </p:spPr>
      </p:pic>
      <p:pic>
        <p:nvPicPr>
          <p:cNvPr id="57354" name="Рисунок 10" descr="https://edu.tatar.ru/upload/news/org2143/3046229.jpg"/>
          <p:cNvPicPr>
            <a:picLocks noChangeAspect="1" noChangeArrowheads="1"/>
          </p:cNvPicPr>
          <p:nvPr/>
        </p:nvPicPr>
        <p:blipFill>
          <a:blip r:embed="rId9" cstate="print"/>
          <a:srcRect/>
          <a:stretch>
            <a:fillRect/>
          </a:stretch>
        </p:blipFill>
        <p:spPr bwMode="auto">
          <a:xfrm>
            <a:off x="6858000" y="2286000"/>
            <a:ext cx="2095500" cy="1357313"/>
          </a:xfrm>
          <a:prstGeom prst="rect">
            <a:avLst/>
          </a:prstGeom>
          <a:noFill/>
          <a:ln w="9525">
            <a:noFill/>
            <a:miter lim="800000"/>
            <a:headEnd/>
            <a:tailEnd/>
          </a:ln>
        </p:spPr>
      </p:pic>
      <p:pic>
        <p:nvPicPr>
          <p:cNvPr id="57355" name="Рисунок 11" descr="https://edu.tatar.ru/upload/news/org2143/3047544.jpg"/>
          <p:cNvPicPr>
            <a:picLocks noChangeAspect="1" noChangeArrowheads="1"/>
          </p:cNvPicPr>
          <p:nvPr/>
        </p:nvPicPr>
        <p:blipFill>
          <a:blip r:embed="rId10" cstate="print"/>
          <a:srcRect/>
          <a:stretch>
            <a:fillRect/>
          </a:stretch>
        </p:blipFill>
        <p:spPr bwMode="auto">
          <a:xfrm>
            <a:off x="6643688" y="3751263"/>
            <a:ext cx="2298700" cy="1133475"/>
          </a:xfrm>
          <a:prstGeom prst="rect">
            <a:avLst/>
          </a:prstGeom>
          <a:noFill/>
          <a:ln w="9525">
            <a:noFill/>
            <a:miter lim="800000"/>
            <a:headEnd/>
            <a:tailEnd/>
          </a:ln>
        </p:spPr>
      </p:pic>
      <p:pic>
        <p:nvPicPr>
          <p:cNvPr id="57356" name="Рисунок 12" descr="https://edu.tatar.ru/upload/storage/org2143/files/239dd099-3b36-4c2f-bd04-cf1c5fd6fa05.jpg"/>
          <p:cNvPicPr>
            <a:picLocks noChangeAspect="1" noChangeArrowheads="1"/>
          </p:cNvPicPr>
          <p:nvPr/>
        </p:nvPicPr>
        <p:blipFill>
          <a:blip r:embed="rId11" cstate="print"/>
          <a:srcRect/>
          <a:stretch>
            <a:fillRect/>
          </a:stretch>
        </p:blipFill>
        <p:spPr bwMode="auto">
          <a:xfrm>
            <a:off x="7358063" y="1000125"/>
            <a:ext cx="1625600" cy="1185863"/>
          </a:xfrm>
          <a:prstGeom prst="rect">
            <a:avLst/>
          </a:prstGeom>
          <a:noFill/>
          <a:ln w="9525">
            <a:noFill/>
            <a:miter lim="800000"/>
            <a:headEnd/>
            <a:tailEnd/>
          </a:ln>
        </p:spPr>
      </p:pic>
      <p:pic>
        <p:nvPicPr>
          <p:cNvPr id="57357" name="Рисунок 1"/>
          <p:cNvPicPr>
            <a:picLocks noChangeAspect="1"/>
          </p:cNvPicPr>
          <p:nvPr/>
        </p:nvPicPr>
        <p:blipFill>
          <a:blip r:embed="rId12" cstate="print"/>
          <a:srcRect/>
          <a:stretch>
            <a:fillRect/>
          </a:stretch>
        </p:blipFill>
        <p:spPr bwMode="auto">
          <a:xfrm>
            <a:off x="5929313" y="0"/>
            <a:ext cx="1500187" cy="642938"/>
          </a:xfrm>
          <a:prstGeom prst="rect">
            <a:avLst/>
          </a:prstGeom>
          <a:noFill/>
          <a:ln w="9525">
            <a:noFill/>
            <a:miter lim="800000"/>
            <a:headEnd/>
            <a:tailEnd/>
          </a:ln>
        </p:spPr>
      </p:pic>
      <p:pic>
        <p:nvPicPr>
          <p:cNvPr id="57358" name="Рисунок 3"/>
          <p:cNvPicPr>
            <a:picLocks noChangeAspect="1"/>
          </p:cNvPicPr>
          <p:nvPr/>
        </p:nvPicPr>
        <p:blipFill>
          <a:blip r:embed="rId13" cstate="print"/>
          <a:srcRect/>
          <a:stretch>
            <a:fillRect/>
          </a:stretch>
        </p:blipFill>
        <p:spPr bwMode="auto">
          <a:xfrm>
            <a:off x="7429500" y="0"/>
            <a:ext cx="1714500" cy="642938"/>
          </a:xfrm>
          <a:prstGeom prst="rect">
            <a:avLst/>
          </a:prstGeom>
          <a:noFill/>
          <a:ln w="9525">
            <a:noFill/>
            <a:miter lim="800000"/>
            <a:headEnd/>
            <a:tailEnd/>
          </a:ln>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571500" y="71438"/>
            <a:ext cx="4214813" cy="571500"/>
          </a:xfrm>
          <a:solidFill>
            <a:schemeClr val="tx2">
              <a:lumMod val="60000"/>
              <a:lumOff val="40000"/>
            </a:schemeClr>
          </a:solidFill>
        </p:spPr>
        <p:txBody>
          <a:bodyPr>
            <a:normAutofit fontScale="90000"/>
          </a:bodyPr>
          <a:lstStyle/>
          <a:p>
            <a:pPr algn="l">
              <a:defRPr/>
            </a:pPr>
            <a:r>
              <a:rPr lang="ru-RU" sz="2000" dirty="0" smtClean="0"/>
              <a:t>Модуль «Школьный урок»</a:t>
            </a:r>
            <a:br>
              <a:rPr lang="ru-RU" sz="2000" dirty="0" smtClean="0"/>
            </a:br>
            <a:endParaRPr lang="ru-RU" sz="2400" dirty="0"/>
          </a:p>
        </p:txBody>
      </p:sp>
      <p:pic>
        <p:nvPicPr>
          <p:cNvPr id="58371" name="Рисунок 1"/>
          <p:cNvPicPr>
            <a:picLocks noChangeAspect="1"/>
          </p:cNvPicPr>
          <p:nvPr/>
        </p:nvPicPr>
        <p:blipFill>
          <a:blip r:embed="rId2" cstate="print"/>
          <a:srcRect/>
          <a:stretch>
            <a:fillRect/>
          </a:stretch>
        </p:blipFill>
        <p:spPr bwMode="auto">
          <a:xfrm>
            <a:off x="5500688" y="0"/>
            <a:ext cx="2000250" cy="857250"/>
          </a:xfrm>
          <a:prstGeom prst="rect">
            <a:avLst/>
          </a:prstGeom>
          <a:noFill/>
          <a:ln w="9525">
            <a:noFill/>
            <a:miter lim="800000"/>
            <a:headEnd/>
            <a:tailEnd/>
          </a:ln>
        </p:spPr>
      </p:pic>
      <p:pic>
        <p:nvPicPr>
          <p:cNvPr id="58372" name="Рисунок 3"/>
          <p:cNvPicPr>
            <a:picLocks noChangeAspect="1"/>
          </p:cNvPicPr>
          <p:nvPr/>
        </p:nvPicPr>
        <p:blipFill>
          <a:blip r:embed="rId3" cstate="print"/>
          <a:srcRect/>
          <a:stretch>
            <a:fillRect/>
          </a:stretch>
        </p:blipFill>
        <p:spPr bwMode="auto">
          <a:xfrm>
            <a:off x="7429500" y="0"/>
            <a:ext cx="1714500" cy="857250"/>
          </a:xfrm>
          <a:prstGeom prst="rect">
            <a:avLst/>
          </a:prstGeom>
          <a:noFill/>
          <a:ln w="9525">
            <a:noFill/>
            <a:miter lim="800000"/>
            <a:headEnd/>
            <a:tailEnd/>
          </a:ln>
        </p:spPr>
      </p:pic>
      <p:sp>
        <p:nvSpPr>
          <p:cNvPr id="58373" name="Прямоугольник 8"/>
          <p:cNvSpPr>
            <a:spLocks noChangeArrowheads="1"/>
          </p:cNvSpPr>
          <p:nvPr/>
        </p:nvSpPr>
        <p:spPr bwMode="auto">
          <a:xfrm>
            <a:off x="642938" y="857250"/>
            <a:ext cx="6215062" cy="461963"/>
          </a:xfrm>
          <a:prstGeom prst="rect">
            <a:avLst/>
          </a:prstGeom>
          <a:noFill/>
          <a:ln w="9525">
            <a:noFill/>
            <a:miter lim="800000"/>
            <a:headEnd/>
            <a:tailEnd/>
          </a:ln>
        </p:spPr>
        <p:txBody>
          <a:bodyPr>
            <a:spAutoFit/>
          </a:bodyPr>
          <a:lstStyle/>
          <a:p>
            <a:r>
              <a:rPr lang="ru-RU" sz="1200">
                <a:latin typeface="Times New Roman" pitchFamily="18" charset="0"/>
                <a:cs typeface="Times New Roman" pitchFamily="18" charset="0"/>
              </a:rPr>
              <a:t>Педагоги лицея  реализуют   воспитательный     потенциал    урока , который  ориентирован  на целевые приоритеты, связанные с возрастными особенностями учащихся.</a:t>
            </a:r>
          </a:p>
        </p:txBody>
      </p:sp>
      <p:pic>
        <p:nvPicPr>
          <p:cNvPr id="58374" name="Рисунок 9" descr="https://edu.tatar.ru/upload/news/org2143/3169355.jpg"/>
          <p:cNvPicPr>
            <a:picLocks noChangeAspect="1" noChangeArrowheads="1"/>
          </p:cNvPicPr>
          <p:nvPr/>
        </p:nvPicPr>
        <p:blipFill>
          <a:blip r:embed="rId4" cstate="print"/>
          <a:srcRect/>
          <a:stretch>
            <a:fillRect/>
          </a:stretch>
        </p:blipFill>
        <p:spPr bwMode="auto">
          <a:xfrm>
            <a:off x="714375" y="1357313"/>
            <a:ext cx="2095500" cy="1860550"/>
          </a:xfrm>
          <a:prstGeom prst="rect">
            <a:avLst/>
          </a:prstGeom>
          <a:noFill/>
          <a:ln w="9525">
            <a:noFill/>
            <a:miter lim="800000"/>
            <a:headEnd/>
            <a:tailEnd/>
          </a:ln>
        </p:spPr>
      </p:pic>
      <p:pic>
        <p:nvPicPr>
          <p:cNvPr id="58375" name="Рисунок 10" descr="https://edu.tatar.ru/upload/storage/org2143/files/a97cc210-b12a-4b5a-bbe3-82f71fee013b.jpg"/>
          <p:cNvPicPr>
            <a:picLocks noChangeAspect="1" noChangeArrowheads="1"/>
          </p:cNvPicPr>
          <p:nvPr/>
        </p:nvPicPr>
        <p:blipFill>
          <a:blip r:embed="rId5" cstate="print"/>
          <a:srcRect/>
          <a:stretch>
            <a:fillRect/>
          </a:stretch>
        </p:blipFill>
        <p:spPr bwMode="auto">
          <a:xfrm>
            <a:off x="2928938" y="1357313"/>
            <a:ext cx="2032000" cy="1860550"/>
          </a:xfrm>
          <a:prstGeom prst="rect">
            <a:avLst/>
          </a:prstGeom>
          <a:noFill/>
          <a:ln w="9525">
            <a:noFill/>
            <a:miter lim="800000"/>
            <a:headEnd/>
            <a:tailEnd/>
          </a:ln>
        </p:spPr>
      </p:pic>
      <p:pic>
        <p:nvPicPr>
          <p:cNvPr id="58376" name="Рисунок 11" descr="https://edu.tatar.ru/upload/storage/org2143/files/IMG_7866.jpg"/>
          <p:cNvPicPr>
            <a:picLocks noChangeAspect="1" noChangeArrowheads="1"/>
          </p:cNvPicPr>
          <p:nvPr/>
        </p:nvPicPr>
        <p:blipFill>
          <a:blip r:embed="rId6" cstate="print"/>
          <a:srcRect/>
          <a:stretch>
            <a:fillRect/>
          </a:stretch>
        </p:blipFill>
        <p:spPr bwMode="auto">
          <a:xfrm>
            <a:off x="5143500" y="1428750"/>
            <a:ext cx="1785938" cy="1790700"/>
          </a:xfrm>
          <a:prstGeom prst="rect">
            <a:avLst/>
          </a:prstGeom>
          <a:noFill/>
          <a:ln w="9525">
            <a:noFill/>
            <a:miter lim="800000"/>
            <a:headEnd/>
            <a:tailEnd/>
          </a:ln>
        </p:spPr>
      </p:pic>
      <p:pic>
        <p:nvPicPr>
          <p:cNvPr id="13" name="Picture 8" descr="C:\Users\Ученик\Downloads\image-02-12-22-02-28-1.jpeg"/>
          <p:cNvPicPr>
            <a:picLocks noGrp="1" noChangeAspect="1" noChangeArrowheads="1"/>
          </p:cNvPicPr>
          <p:nvPr>
            <p:ph sz="quarter" idx="4294967295"/>
          </p:nvPr>
        </p:nvPicPr>
        <p:blipFill>
          <a:blip r:embed="rId7" cstate="print"/>
          <a:srcRect/>
          <a:stretch>
            <a:fillRect/>
          </a:stretch>
        </p:blipFill>
        <p:spPr>
          <a:xfrm>
            <a:off x="642910" y="3143254"/>
            <a:ext cx="2214578" cy="1816885"/>
          </a:xfrm>
          <a:prstGeom prst="round1Rect">
            <a:avLst/>
          </a:prstGeom>
        </p:spPr>
      </p:pic>
      <p:pic>
        <p:nvPicPr>
          <p:cNvPr id="58378" name="Рисунок 15" descr="image-02-12-22-02-28-2.jpeg"/>
          <p:cNvPicPr>
            <a:picLocks noChangeAspect="1"/>
          </p:cNvPicPr>
          <p:nvPr/>
        </p:nvPicPr>
        <p:blipFill>
          <a:blip r:embed="rId8" cstate="print"/>
          <a:srcRect/>
          <a:stretch>
            <a:fillRect/>
          </a:stretch>
        </p:blipFill>
        <p:spPr bwMode="auto">
          <a:xfrm>
            <a:off x="2857500" y="3143250"/>
            <a:ext cx="1776413" cy="1857375"/>
          </a:xfrm>
          <a:prstGeom prst="rect">
            <a:avLst/>
          </a:prstGeom>
          <a:noFill/>
          <a:ln w="9525">
            <a:noFill/>
            <a:miter lim="800000"/>
            <a:headEnd/>
            <a:tailEnd/>
          </a:ln>
        </p:spPr>
      </p:pic>
      <p:pic>
        <p:nvPicPr>
          <p:cNvPr id="58379" name="Рисунок 14"/>
          <p:cNvPicPr>
            <a:picLocks noChangeAspect="1"/>
          </p:cNvPicPr>
          <p:nvPr/>
        </p:nvPicPr>
        <p:blipFill>
          <a:blip r:embed="rId9" cstate="print"/>
          <a:srcRect t="14774"/>
          <a:stretch>
            <a:fillRect/>
          </a:stretch>
        </p:blipFill>
        <p:spPr bwMode="auto">
          <a:xfrm>
            <a:off x="4572000" y="3143250"/>
            <a:ext cx="1993900" cy="1774825"/>
          </a:xfrm>
          <a:prstGeom prst="rect">
            <a:avLst/>
          </a:prstGeom>
          <a:noFill/>
          <a:ln w="9525">
            <a:noFill/>
            <a:miter lim="800000"/>
            <a:headEnd/>
            <a:tailEnd/>
          </a:ln>
        </p:spPr>
      </p:pic>
      <p:pic>
        <p:nvPicPr>
          <p:cNvPr id="58380" name="Рисунок 15"/>
          <p:cNvPicPr>
            <a:picLocks noChangeAspect="1"/>
          </p:cNvPicPr>
          <p:nvPr/>
        </p:nvPicPr>
        <p:blipFill>
          <a:blip r:embed="rId10" cstate="print"/>
          <a:srcRect/>
          <a:stretch>
            <a:fillRect/>
          </a:stretch>
        </p:blipFill>
        <p:spPr bwMode="auto">
          <a:xfrm>
            <a:off x="7072313" y="2214563"/>
            <a:ext cx="1868487" cy="1428750"/>
          </a:xfrm>
          <a:prstGeom prst="rect">
            <a:avLst/>
          </a:prstGeom>
          <a:noFill/>
          <a:ln w="9525">
            <a:noFill/>
            <a:miter lim="800000"/>
            <a:headEnd/>
            <a:tailEnd/>
          </a:ln>
        </p:spPr>
      </p:pic>
      <p:pic>
        <p:nvPicPr>
          <p:cNvPr id="58381" name="Рисунок 2"/>
          <p:cNvPicPr>
            <a:picLocks noChangeAspect="1"/>
          </p:cNvPicPr>
          <p:nvPr/>
        </p:nvPicPr>
        <p:blipFill>
          <a:blip r:embed="rId11" cstate="print"/>
          <a:srcRect/>
          <a:stretch>
            <a:fillRect/>
          </a:stretch>
        </p:blipFill>
        <p:spPr bwMode="auto">
          <a:xfrm>
            <a:off x="6929438" y="857250"/>
            <a:ext cx="1941512" cy="1214438"/>
          </a:xfrm>
          <a:prstGeom prst="rect">
            <a:avLst/>
          </a:prstGeom>
          <a:noFill/>
          <a:ln w="9525">
            <a:noFill/>
            <a:miter lim="800000"/>
            <a:headEnd/>
            <a:tailEnd/>
          </a:ln>
        </p:spPr>
      </p:pic>
      <p:pic>
        <p:nvPicPr>
          <p:cNvPr id="58382" name="Picture 4" descr="E:\шмо 6\ab098a5f-e183-4556-a726-d0819b1bd1b4.jpg"/>
          <p:cNvPicPr>
            <a:picLocks noChangeAspect="1" noChangeArrowheads="1"/>
          </p:cNvPicPr>
          <p:nvPr/>
        </p:nvPicPr>
        <p:blipFill>
          <a:blip r:embed="rId12" cstate="print"/>
          <a:srcRect t="24332"/>
          <a:stretch>
            <a:fillRect/>
          </a:stretch>
        </p:blipFill>
        <p:spPr bwMode="auto">
          <a:xfrm>
            <a:off x="6715125" y="3643313"/>
            <a:ext cx="2117725" cy="1201737"/>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63" y="142875"/>
            <a:ext cx="3714750" cy="500063"/>
          </a:xfrm>
          <a:solidFill>
            <a:schemeClr val="tx2">
              <a:lumMod val="60000"/>
              <a:lumOff val="40000"/>
            </a:schemeClr>
          </a:solidFill>
        </p:spPr>
        <p:txBody>
          <a:bodyPr/>
          <a:lstStyle/>
          <a:p>
            <a:pPr>
              <a:defRPr/>
            </a:pP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Модуль «Курсы внеурочной деятельности»</a:t>
            </a:r>
            <a:r>
              <a:rPr lang="ru-RU" dirty="0" smtClean="0"/>
              <a:t/>
            </a:r>
            <a:br>
              <a:rPr lang="ru-RU" dirty="0" smtClean="0"/>
            </a:br>
            <a:endParaRPr lang="ru-RU" dirty="0"/>
          </a:p>
        </p:txBody>
      </p:sp>
      <p:sp>
        <p:nvSpPr>
          <p:cNvPr id="59395" name="Номер слайда 3"/>
          <p:cNvSpPr>
            <a:spLocks noGrp="1"/>
          </p:cNvSpPr>
          <p:nvPr>
            <p:ph type="sldNum" sz="quarter" idx="12"/>
          </p:nvPr>
        </p:nvSpPr>
        <p:spPr bwMode="auto">
          <a:noFill/>
          <a:ln>
            <a:miter lim="800000"/>
            <a:headEnd/>
            <a:tailEnd/>
          </a:ln>
        </p:spPr>
        <p:txBody>
          <a:bodyPr/>
          <a:lstStyle/>
          <a:p>
            <a:fld id="{4E905CAD-47C5-4033-9C73-52035186FFA6}" type="slidenum">
              <a:rPr lang="ru-RU" altLang="ru-RU" smtClean="0"/>
              <a:pPr/>
              <a:t>56</a:t>
            </a:fld>
            <a:endParaRPr lang="ru-RU" altLang="ru-RU" smtClean="0"/>
          </a:p>
        </p:txBody>
      </p:sp>
      <p:pic>
        <p:nvPicPr>
          <p:cNvPr id="59396" name="Рисунок 1"/>
          <p:cNvPicPr>
            <a:picLocks noChangeAspect="1"/>
          </p:cNvPicPr>
          <p:nvPr/>
        </p:nvPicPr>
        <p:blipFill>
          <a:blip r:embed="rId2" cstate="print"/>
          <a:srcRect/>
          <a:stretch>
            <a:fillRect/>
          </a:stretch>
        </p:blipFill>
        <p:spPr bwMode="auto">
          <a:xfrm>
            <a:off x="4714875" y="71438"/>
            <a:ext cx="2071688" cy="1071562"/>
          </a:xfrm>
          <a:prstGeom prst="rect">
            <a:avLst/>
          </a:prstGeom>
          <a:noFill/>
          <a:ln w="9525">
            <a:noFill/>
            <a:miter lim="800000"/>
            <a:headEnd/>
            <a:tailEnd/>
          </a:ln>
        </p:spPr>
      </p:pic>
      <p:pic>
        <p:nvPicPr>
          <p:cNvPr id="59397" name="Рисунок 3"/>
          <p:cNvPicPr>
            <a:picLocks noChangeAspect="1"/>
          </p:cNvPicPr>
          <p:nvPr/>
        </p:nvPicPr>
        <p:blipFill>
          <a:blip r:embed="rId3" cstate="print"/>
          <a:srcRect/>
          <a:stretch>
            <a:fillRect/>
          </a:stretch>
        </p:blipFill>
        <p:spPr bwMode="auto">
          <a:xfrm>
            <a:off x="6643688" y="142875"/>
            <a:ext cx="2286000" cy="1000125"/>
          </a:xfrm>
          <a:prstGeom prst="rect">
            <a:avLst/>
          </a:prstGeom>
          <a:noFill/>
          <a:ln w="9525">
            <a:noFill/>
            <a:miter lim="800000"/>
            <a:headEnd/>
            <a:tailEnd/>
          </a:ln>
        </p:spPr>
      </p:pic>
      <p:pic>
        <p:nvPicPr>
          <p:cNvPr id="59398" name="Рисунок 5"/>
          <p:cNvPicPr>
            <a:picLocks noGrp="1" noChangeAspect="1"/>
          </p:cNvPicPr>
          <p:nvPr>
            <p:ph idx="1"/>
          </p:nvPr>
        </p:nvPicPr>
        <p:blipFill>
          <a:blip r:embed="rId4" cstate="print"/>
          <a:srcRect/>
          <a:stretch>
            <a:fillRect/>
          </a:stretch>
        </p:blipFill>
        <p:spPr>
          <a:xfrm>
            <a:off x="642938" y="928688"/>
            <a:ext cx="2000250" cy="930275"/>
          </a:xfrm>
          <a:noFill/>
        </p:spPr>
      </p:pic>
      <p:pic>
        <p:nvPicPr>
          <p:cNvPr id="59399" name="Рисунок 4"/>
          <p:cNvPicPr>
            <a:picLocks noChangeAspect="1"/>
          </p:cNvPicPr>
          <p:nvPr/>
        </p:nvPicPr>
        <p:blipFill>
          <a:blip r:embed="rId5" cstate="print"/>
          <a:srcRect/>
          <a:stretch>
            <a:fillRect/>
          </a:stretch>
        </p:blipFill>
        <p:spPr bwMode="auto">
          <a:xfrm>
            <a:off x="2786063" y="928688"/>
            <a:ext cx="1887537" cy="877887"/>
          </a:xfrm>
          <a:prstGeom prst="rect">
            <a:avLst/>
          </a:prstGeom>
          <a:noFill/>
          <a:ln w="9525">
            <a:noFill/>
            <a:miter lim="800000"/>
            <a:headEnd/>
            <a:tailEnd/>
          </a:ln>
        </p:spPr>
      </p:pic>
      <p:pic>
        <p:nvPicPr>
          <p:cNvPr id="59400" name="Picture 2" descr="C:\Users\Людмила\Pictures\Saved Pictures\IMG_6675.png"/>
          <p:cNvPicPr>
            <a:picLocks noChangeAspect="1" noChangeArrowheads="1"/>
          </p:cNvPicPr>
          <p:nvPr/>
        </p:nvPicPr>
        <p:blipFill>
          <a:blip r:embed="rId6" cstate="print"/>
          <a:srcRect/>
          <a:stretch>
            <a:fillRect/>
          </a:stretch>
        </p:blipFill>
        <p:spPr bwMode="auto">
          <a:xfrm rot="-401100">
            <a:off x="563563" y="1719263"/>
            <a:ext cx="1377950" cy="1166812"/>
          </a:xfrm>
          <a:prstGeom prst="rect">
            <a:avLst/>
          </a:prstGeom>
          <a:noFill/>
          <a:ln w="9525">
            <a:noFill/>
            <a:miter lim="800000"/>
            <a:headEnd/>
            <a:tailEnd/>
          </a:ln>
        </p:spPr>
      </p:pic>
      <p:pic>
        <p:nvPicPr>
          <p:cNvPr id="59401" name="Picture 3" descr="C:\Users\Людмила\Pictures\Saved Pictures\IMG_6676.png"/>
          <p:cNvPicPr>
            <a:picLocks noChangeAspect="1" noChangeArrowheads="1"/>
          </p:cNvPicPr>
          <p:nvPr/>
        </p:nvPicPr>
        <p:blipFill>
          <a:blip r:embed="rId7" cstate="print"/>
          <a:srcRect/>
          <a:stretch>
            <a:fillRect/>
          </a:stretch>
        </p:blipFill>
        <p:spPr bwMode="auto">
          <a:xfrm rot="655389">
            <a:off x="1808163" y="1784350"/>
            <a:ext cx="1601787" cy="1147763"/>
          </a:xfrm>
          <a:prstGeom prst="rect">
            <a:avLst/>
          </a:prstGeom>
          <a:noFill/>
          <a:ln w="9525">
            <a:noFill/>
            <a:miter lim="800000"/>
            <a:headEnd/>
            <a:tailEnd/>
          </a:ln>
        </p:spPr>
      </p:pic>
      <p:pic>
        <p:nvPicPr>
          <p:cNvPr id="59402" name="Picture 4" descr="C:\Users\Людмила\Downloads\IMG_6345.JPG"/>
          <p:cNvPicPr>
            <a:picLocks noChangeAspect="1" noChangeArrowheads="1"/>
          </p:cNvPicPr>
          <p:nvPr/>
        </p:nvPicPr>
        <p:blipFill>
          <a:blip r:embed="rId8" cstate="print"/>
          <a:srcRect/>
          <a:stretch>
            <a:fillRect/>
          </a:stretch>
        </p:blipFill>
        <p:spPr bwMode="auto">
          <a:xfrm>
            <a:off x="7500938" y="1571625"/>
            <a:ext cx="1500187" cy="1557338"/>
          </a:xfrm>
          <a:prstGeom prst="rect">
            <a:avLst/>
          </a:prstGeom>
          <a:noFill/>
          <a:ln w="9525">
            <a:noFill/>
            <a:miter lim="800000"/>
            <a:headEnd/>
            <a:tailEnd/>
          </a:ln>
        </p:spPr>
      </p:pic>
      <p:pic>
        <p:nvPicPr>
          <p:cNvPr id="59403" name="Picture 4" descr="H:\4 В фото\профессиии\WhatsApp Image 2023-02-12 at 20.57.00.jpeg"/>
          <p:cNvPicPr>
            <a:picLocks noChangeAspect="1" noChangeArrowheads="1"/>
          </p:cNvPicPr>
          <p:nvPr/>
        </p:nvPicPr>
        <p:blipFill>
          <a:blip r:embed="rId9" cstate="print"/>
          <a:srcRect/>
          <a:stretch>
            <a:fillRect/>
          </a:stretch>
        </p:blipFill>
        <p:spPr bwMode="auto">
          <a:xfrm>
            <a:off x="5429250" y="1571625"/>
            <a:ext cx="1989138" cy="1492250"/>
          </a:xfrm>
          <a:prstGeom prst="rect">
            <a:avLst/>
          </a:prstGeom>
          <a:noFill/>
          <a:ln w="9525">
            <a:noFill/>
            <a:miter lim="800000"/>
            <a:headEnd/>
            <a:tailEnd/>
          </a:ln>
        </p:spPr>
      </p:pic>
      <p:pic>
        <p:nvPicPr>
          <p:cNvPr id="59404" name="Рисунок 12"/>
          <p:cNvPicPr>
            <a:picLocks noChangeAspect="1"/>
          </p:cNvPicPr>
          <p:nvPr/>
        </p:nvPicPr>
        <p:blipFill>
          <a:blip r:embed="rId10" cstate="print"/>
          <a:srcRect l="19203" t="1289" r="16788" b="21806"/>
          <a:stretch>
            <a:fillRect/>
          </a:stretch>
        </p:blipFill>
        <p:spPr bwMode="auto">
          <a:xfrm>
            <a:off x="3500438" y="1785938"/>
            <a:ext cx="1889125" cy="1662112"/>
          </a:xfrm>
          <a:prstGeom prst="rect">
            <a:avLst/>
          </a:prstGeom>
          <a:noFill/>
          <a:ln w="9525">
            <a:noFill/>
            <a:miter lim="800000"/>
            <a:headEnd/>
            <a:tailEnd/>
          </a:ln>
        </p:spPr>
      </p:pic>
      <p:pic>
        <p:nvPicPr>
          <p:cNvPr id="59405" name="Рисунок 4" descr="https://sun9-64.userapi.com/impg/21gSfT_0r0DtxGWlCvBONMNgwsC3uKsf4eLs0g/gL_dQK7RPF0.jpg?size=1280x960&amp;quality=95&amp;sign=9b7fbc2ff1ef938ba4413641f053137e&amp;type=album"/>
          <p:cNvPicPr>
            <a:picLocks noChangeAspect="1" noChangeArrowheads="1"/>
          </p:cNvPicPr>
          <p:nvPr/>
        </p:nvPicPr>
        <p:blipFill>
          <a:blip r:embed="rId11" cstate="print"/>
          <a:srcRect/>
          <a:stretch>
            <a:fillRect/>
          </a:stretch>
        </p:blipFill>
        <p:spPr bwMode="auto">
          <a:xfrm>
            <a:off x="571500" y="2786063"/>
            <a:ext cx="1711325" cy="1362075"/>
          </a:xfrm>
          <a:prstGeom prst="rect">
            <a:avLst/>
          </a:prstGeom>
          <a:noFill/>
          <a:ln w="9525">
            <a:noFill/>
            <a:miter lim="800000"/>
            <a:headEnd/>
            <a:tailEnd/>
          </a:ln>
        </p:spPr>
      </p:pic>
      <p:pic>
        <p:nvPicPr>
          <p:cNvPr id="59406" name="Рисунок 2"/>
          <p:cNvPicPr>
            <a:picLocks noChangeAspect="1"/>
          </p:cNvPicPr>
          <p:nvPr/>
        </p:nvPicPr>
        <p:blipFill>
          <a:blip r:embed="rId12" cstate="print"/>
          <a:srcRect/>
          <a:stretch>
            <a:fillRect/>
          </a:stretch>
        </p:blipFill>
        <p:spPr bwMode="auto">
          <a:xfrm>
            <a:off x="2286000" y="2857500"/>
            <a:ext cx="1498600" cy="1552575"/>
          </a:xfrm>
          <a:prstGeom prst="rect">
            <a:avLst/>
          </a:prstGeom>
          <a:noFill/>
          <a:ln w="9525">
            <a:noFill/>
            <a:miter lim="800000"/>
            <a:headEnd/>
            <a:tailEnd/>
          </a:ln>
        </p:spPr>
      </p:pic>
      <p:pic>
        <p:nvPicPr>
          <p:cNvPr id="59407" name="Рисунок 15"/>
          <p:cNvPicPr>
            <a:picLocks noChangeAspect="1"/>
          </p:cNvPicPr>
          <p:nvPr/>
        </p:nvPicPr>
        <p:blipFill>
          <a:blip r:embed="rId13" cstate="print"/>
          <a:srcRect/>
          <a:stretch>
            <a:fillRect/>
          </a:stretch>
        </p:blipFill>
        <p:spPr bwMode="auto">
          <a:xfrm>
            <a:off x="5429250" y="3071813"/>
            <a:ext cx="2478088" cy="1411287"/>
          </a:xfrm>
          <a:prstGeom prst="rect">
            <a:avLst/>
          </a:prstGeom>
          <a:noFill/>
          <a:ln w="9525">
            <a:noFill/>
            <a:miter lim="800000"/>
            <a:headEnd/>
            <a:tailEnd/>
          </a:ln>
        </p:spPr>
      </p:pic>
      <p:pic>
        <p:nvPicPr>
          <p:cNvPr id="59408" name="Рисунок 16"/>
          <p:cNvPicPr>
            <a:picLocks noChangeAspect="1"/>
          </p:cNvPicPr>
          <p:nvPr/>
        </p:nvPicPr>
        <p:blipFill>
          <a:blip r:embed="rId14" cstate="print"/>
          <a:srcRect t="27980" r="11160"/>
          <a:stretch>
            <a:fillRect/>
          </a:stretch>
        </p:blipFill>
        <p:spPr bwMode="auto">
          <a:xfrm>
            <a:off x="3786188" y="3143250"/>
            <a:ext cx="1751012" cy="1892300"/>
          </a:xfrm>
          <a:prstGeom prst="rect">
            <a:avLst/>
          </a:prstGeom>
          <a:noFill/>
          <a:ln w="9525">
            <a:noFill/>
            <a:miter lim="800000"/>
            <a:headEnd/>
            <a:tailEnd/>
          </a:ln>
        </p:spPr>
      </p:pic>
      <p:pic>
        <p:nvPicPr>
          <p:cNvPr id="59409" name="Picture 2" descr="C:\Users\Папа и Мама\Downloads\137367bf-7044-4520-a175-5d21d8283a5e.jpg"/>
          <p:cNvPicPr>
            <a:picLocks noChangeAspect="1" noChangeArrowheads="1"/>
          </p:cNvPicPr>
          <p:nvPr/>
        </p:nvPicPr>
        <p:blipFill>
          <a:blip r:embed="rId15" cstate="print"/>
          <a:srcRect l="16653" t="10620"/>
          <a:stretch>
            <a:fillRect/>
          </a:stretch>
        </p:blipFill>
        <p:spPr bwMode="auto">
          <a:xfrm>
            <a:off x="7331075" y="3500438"/>
            <a:ext cx="1812925" cy="1458912"/>
          </a:xfrm>
          <a:prstGeom prst="rect">
            <a:avLst/>
          </a:prstGeom>
          <a:noFill/>
          <a:ln w="9525">
            <a:noFill/>
            <a:miter lim="800000"/>
            <a:headEnd/>
            <a:tailEnd/>
          </a:ln>
        </p:spPr>
      </p:pic>
      <p:pic>
        <p:nvPicPr>
          <p:cNvPr id="59410" name="Picture 3" descr="C:\Users\Папа и Мама\Downloads\IMG_7539.jpg"/>
          <p:cNvPicPr>
            <a:picLocks noChangeAspect="1" noChangeArrowheads="1"/>
          </p:cNvPicPr>
          <p:nvPr/>
        </p:nvPicPr>
        <p:blipFill>
          <a:blip r:embed="rId16" cstate="print"/>
          <a:srcRect t="18767"/>
          <a:stretch>
            <a:fillRect/>
          </a:stretch>
        </p:blipFill>
        <p:spPr bwMode="auto">
          <a:xfrm>
            <a:off x="642938" y="4000500"/>
            <a:ext cx="1673225" cy="1019175"/>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Номер слайда 3"/>
          <p:cNvSpPr>
            <a:spLocks noGrp="1"/>
          </p:cNvSpPr>
          <p:nvPr>
            <p:ph type="sldNum" sz="quarter" idx="12"/>
          </p:nvPr>
        </p:nvSpPr>
        <p:spPr bwMode="auto">
          <a:noFill/>
          <a:ln>
            <a:miter lim="800000"/>
            <a:headEnd/>
            <a:tailEnd/>
          </a:ln>
        </p:spPr>
        <p:txBody>
          <a:bodyPr/>
          <a:lstStyle/>
          <a:p>
            <a:fld id="{7984A28C-352B-47FC-B262-E1C9E4AB3F6D}" type="slidenum">
              <a:rPr lang="ru-RU" altLang="ru-RU" smtClean="0"/>
              <a:pPr/>
              <a:t>57</a:t>
            </a:fld>
            <a:endParaRPr lang="ru-RU" altLang="ru-RU" smtClean="0"/>
          </a:p>
        </p:txBody>
      </p:sp>
      <p:pic>
        <p:nvPicPr>
          <p:cNvPr id="60419" name="Рисунок 1"/>
          <p:cNvPicPr>
            <a:picLocks noChangeAspect="1"/>
          </p:cNvPicPr>
          <p:nvPr/>
        </p:nvPicPr>
        <p:blipFill>
          <a:blip r:embed="rId2" cstate="print"/>
          <a:srcRect/>
          <a:stretch>
            <a:fillRect/>
          </a:stretch>
        </p:blipFill>
        <p:spPr bwMode="auto">
          <a:xfrm>
            <a:off x="5000625" y="285750"/>
            <a:ext cx="2000250" cy="857250"/>
          </a:xfrm>
          <a:prstGeom prst="rect">
            <a:avLst/>
          </a:prstGeom>
          <a:noFill/>
          <a:ln w="9525">
            <a:noFill/>
            <a:miter lim="800000"/>
            <a:headEnd/>
            <a:tailEnd/>
          </a:ln>
        </p:spPr>
      </p:pic>
      <p:pic>
        <p:nvPicPr>
          <p:cNvPr id="60420" name="Рисунок 3"/>
          <p:cNvPicPr>
            <a:picLocks noChangeAspect="1"/>
          </p:cNvPicPr>
          <p:nvPr/>
        </p:nvPicPr>
        <p:blipFill>
          <a:blip r:embed="rId3" cstate="print"/>
          <a:srcRect/>
          <a:stretch>
            <a:fillRect/>
          </a:stretch>
        </p:blipFill>
        <p:spPr bwMode="auto">
          <a:xfrm>
            <a:off x="6970713" y="285750"/>
            <a:ext cx="1958975" cy="857250"/>
          </a:xfrm>
          <a:prstGeom prst="rect">
            <a:avLst/>
          </a:prstGeom>
          <a:noFill/>
          <a:ln w="9525">
            <a:noFill/>
            <a:miter lim="800000"/>
            <a:headEnd/>
            <a:tailEnd/>
          </a:ln>
        </p:spPr>
      </p:pic>
      <p:pic>
        <p:nvPicPr>
          <p:cNvPr id="60421" name="Рисунок 7"/>
          <p:cNvPicPr>
            <a:picLocks noChangeAspect="1"/>
          </p:cNvPicPr>
          <p:nvPr/>
        </p:nvPicPr>
        <p:blipFill>
          <a:blip r:embed="rId4" cstate="print"/>
          <a:srcRect l="19936" r="19936"/>
          <a:stretch>
            <a:fillRect/>
          </a:stretch>
        </p:blipFill>
        <p:spPr bwMode="auto">
          <a:xfrm>
            <a:off x="6286500" y="1143000"/>
            <a:ext cx="1055688" cy="1322388"/>
          </a:xfrm>
          <a:prstGeom prst="rect">
            <a:avLst/>
          </a:prstGeom>
          <a:noFill/>
          <a:ln w="9525">
            <a:noFill/>
            <a:miter lim="800000"/>
            <a:headEnd/>
            <a:tailEnd/>
          </a:ln>
        </p:spPr>
      </p:pic>
      <p:pic>
        <p:nvPicPr>
          <p:cNvPr id="9" name="Picture 2" descr="C:\Users\dvaki\Downloads\DSC_1435.JPG"/>
          <p:cNvPicPr>
            <a:picLocks noChangeAspect="1" noChangeArrowheads="1"/>
          </p:cNvPicPr>
          <p:nvPr/>
        </p:nvPicPr>
        <p:blipFill>
          <a:blip r:embed="rId5" cstate="print"/>
          <a:stretch>
            <a:fillRect/>
          </a:stretch>
        </p:blipFill>
        <p:spPr bwMode="auto">
          <a:xfrm rot="4246254">
            <a:off x="1060701" y="-52790"/>
            <a:ext cx="1042885" cy="1625698"/>
          </a:xfrm>
          <a:prstGeom prst="rect">
            <a:avLst/>
          </a:prstGeom>
        </p:spPr>
        <p:style>
          <a:lnRef idx="0">
            <a:schemeClr val="accent1"/>
          </a:lnRef>
          <a:fillRef idx="3">
            <a:schemeClr val="accent1"/>
          </a:fillRef>
          <a:effectRef idx="3">
            <a:schemeClr val="accent1"/>
          </a:effectRef>
          <a:fontRef idx="minor">
            <a:schemeClr val="lt1"/>
          </a:fontRef>
        </p:style>
      </p:pic>
      <p:pic>
        <p:nvPicPr>
          <p:cNvPr id="60423" name="Picture 6" descr="C:\Users\Licey5\Desktop\2022-2023\Отчёты фото 2022\2871265.jpg"/>
          <p:cNvPicPr>
            <a:picLocks noChangeAspect="1" noChangeArrowheads="1"/>
          </p:cNvPicPr>
          <p:nvPr/>
        </p:nvPicPr>
        <p:blipFill>
          <a:blip r:embed="rId6" cstate="print"/>
          <a:srcRect/>
          <a:stretch>
            <a:fillRect/>
          </a:stretch>
        </p:blipFill>
        <p:spPr bwMode="auto">
          <a:xfrm rot="819802">
            <a:off x="2879725" y="247650"/>
            <a:ext cx="2220913" cy="1063625"/>
          </a:xfrm>
          <a:prstGeom prst="rect">
            <a:avLst/>
          </a:prstGeom>
          <a:noFill/>
          <a:ln w="9525">
            <a:noFill/>
            <a:miter lim="800000"/>
            <a:headEnd/>
            <a:tailEnd/>
          </a:ln>
        </p:spPr>
      </p:pic>
      <p:pic>
        <p:nvPicPr>
          <p:cNvPr id="60424" name="Picture 7" descr="C:\Users\Licey5\Desktop\2022-2023\Отчёты фото 2022\2871262.jpg"/>
          <p:cNvPicPr>
            <a:picLocks noChangeAspect="1" noChangeArrowheads="1"/>
          </p:cNvPicPr>
          <p:nvPr/>
        </p:nvPicPr>
        <p:blipFill>
          <a:blip r:embed="rId7" cstate="print"/>
          <a:srcRect/>
          <a:stretch>
            <a:fillRect/>
          </a:stretch>
        </p:blipFill>
        <p:spPr bwMode="auto">
          <a:xfrm rot="-469683">
            <a:off x="2478088" y="1778000"/>
            <a:ext cx="1476375" cy="609600"/>
          </a:xfrm>
          <a:prstGeom prst="rect">
            <a:avLst/>
          </a:prstGeom>
          <a:noFill/>
          <a:ln w="9525">
            <a:noFill/>
            <a:miter lim="800000"/>
            <a:headEnd/>
            <a:tailEnd/>
          </a:ln>
        </p:spPr>
      </p:pic>
      <p:pic>
        <p:nvPicPr>
          <p:cNvPr id="60425" name="Picture 9" descr="C:\Users\Licey5\Desktop\2022-2023\Отчёты фото 2022\2758159.jpg"/>
          <p:cNvPicPr>
            <a:picLocks noChangeAspect="1" noChangeArrowheads="1"/>
          </p:cNvPicPr>
          <p:nvPr/>
        </p:nvPicPr>
        <p:blipFill>
          <a:blip r:embed="rId8" cstate="print"/>
          <a:srcRect/>
          <a:stretch>
            <a:fillRect/>
          </a:stretch>
        </p:blipFill>
        <p:spPr bwMode="auto">
          <a:xfrm rot="400946">
            <a:off x="2190750" y="1050925"/>
            <a:ext cx="2166938" cy="944563"/>
          </a:xfrm>
          <a:prstGeom prst="rect">
            <a:avLst/>
          </a:prstGeom>
          <a:noFill/>
          <a:ln w="9525">
            <a:noFill/>
            <a:miter lim="800000"/>
            <a:headEnd/>
            <a:tailEnd/>
          </a:ln>
        </p:spPr>
      </p:pic>
      <p:pic>
        <p:nvPicPr>
          <p:cNvPr id="60426" name="Рисунок 12"/>
          <p:cNvPicPr>
            <a:picLocks noChangeAspect="1"/>
          </p:cNvPicPr>
          <p:nvPr/>
        </p:nvPicPr>
        <p:blipFill>
          <a:blip r:embed="rId9" cstate="print"/>
          <a:srcRect t="3217" b="3217"/>
          <a:stretch>
            <a:fillRect/>
          </a:stretch>
        </p:blipFill>
        <p:spPr bwMode="auto">
          <a:xfrm>
            <a:off x="2500313" y="1643063"/>
            <a:ext cx="2286000" cy="1309687"/>
          </a:xfrm>
          <a:prstGeom prst="rect">
            <a:avLst/>
          </a:prstGeom>
          <a:noFill/>
          <a:ln w="9525">
            <a:noFill/>
            <a:miter lim="800000"/>
            <a:headEnd/>
            <a:tailEnd/>
          </a:ln>
        </p:spPr>
      </p:pic>
      <p:pic>
        <p:nvPicPr>
          <p:cNvPr id="60427" name="Picture 6" descr="C:\Users\Licey5\Desktop\2022-2023\Отчёты фото 2022\Для телевидения\Выбор профессии.jpg"/>
          <p:cNvPicPr>
            <a:picLocks noChangeAspect="1" noChangeArrowheads="1"/>
          </p:cNvPicPr>
          <p:nvPr/>
        </p:nvPicPr>
        <p:blipFill>
          <a:blip r:embed="rId10" cstate="print"/>
          <a:srcRect t="15172" b="15172"/>
          <a:stretch>
            <a:fillRect/>
          </a:stretch>
        </p:blipFill>
        <p:spPr bwMode="auto">
          <a:xfrm rot="694806">
            <a:off x="4040188" y="1674813"/>
            <a:ext cx="1552575" cy="1270000"/>
          </a:xfrm>
          <a:prstGeom prst="rect">
            <a:avLst/>
          </a:prstGeom>
          <a:noFill/>
          <a:ln w="9525">
            <a:noFill/>
            <a:miter lim="800000"/>
            <a:headEnd/>
            <a:tailEnd/>
          </a:ln>
        </p:spPr>
      </p:pic>
      <p:pic>
        <p:nvPicPr>
          <p:cNvPr id="60428" name="Picture 7" descr="C:\Users\Licey5\Desktop\2022-2023\Отчёты фото 2022\Для телевидения\Народные  хороводы.jpg"/>
          <p:cNvPicPr>
            <a:picLocks noChangeAspect="1" noChangeArrowheads="1"/>
          </p:cNvPicPr>
          <p:nvPr/>
        </p:nvPicPr>
        <p:blipFill>
          <a:blip r:embed="rId11" cstate="print"/>
          <a:srcRect l="9624" r="9624"/>
          <a:stretch>
            <a:fillRect/>
          </a:stretch>
        </p:blipFill>
        <p:spPr bwMode="auto">
          <a:xfrm rot="589249">
            <a:off x="2741613" y="3589338"/>
            <a:ext cx="1985962" cy="1327150"/>
          </a:xfrm>
          <a:prstGeom prst="rect">
            <a:avLst/>
          </a:prstGeom>
          <a:noFill/>
          <a:ln w="9525">
            <a:noFill/>
            <a:miter lim="800000"/>
            <a:headEnd/>
            <a:tailEnd/>
          </a:ln>
        </p:spPr>
      </p:pic>
      <p:pic>
        <p:nvPicPr>
          <p:cNvPr id="60429" name="Picture 12" descr="C:\Users\Licey5\Desktop\2022-2023\Отчёты фото 2022\1654082937666.jpg"/>
          <p:cNvPicPr>
            <a:picLocks noChangeAspect="1" noChangeArrowheads="1"/>
          </p:cNvPicPr>
          <p:nvPr/>
        </p:nvPicPr>
        <p:blipFill>
          <a:blip r:embed="rId12" cstate="print"/>
          <a:srcRect t="28580" b="28580"/>
          <a:stretch>
            <a:fillRect/>
          </a:stretch>
        </p:blipFill>
        <p:spPr bwMode="auto">
          <a:xfrm rot="-1311109">
            <a:off x="617538" y="1452563"/>
            <a:ext cx="1855787" cy="987425"/>
          </a:xfrm>
          <a:prstGeom prst="rect">
            <a:avLst/>
          </a:prstGeom>
          <a:noFill/>
          <a:ln w="9525">
            <a:noFill/>
            <a:miter lim="800000"/>
            <a:headEnd/>
            <a:tailEnd/>
          </a:ln>
        </p:spPr>
      </p:pic>
      <p:pic>
        <p:nvPicPr>
          <p:cNvPr id="60430" name="Picture 8" descr="C:\Users\Licey5\Desktop\2022-2023\Отчёты фото 2022\Для телевидения\9Мая.jpg"/>
          <p:cNvPicPr>
            <a:picLocks noChangeAspect="1" noChangeArrowheads="1"/>
          </p:cNvPicPr>
          <p:nvPr/>
        </p:nvPicPr>
        <p:blipFill>
          <a:blip r:embed="rId13" cstate="print"/>
          <a:srcRect l="19717" r="19717"/>
          <a:stretch>
            <a:fillRect/>
          </a:stretch>
        </p:blipFill>
        <p:spPr bwMode="auto">
          <a:xfrm rot="-1699550">
            <a:off x="1728788" y="460375"/>
            <a:ext cx="1524000" cy="742950"/>
          </a:xfrm>
          <a:prstGeom prst="rect">
            <a:avLst/>
          </a:prstGeom>
          <a:noFill/>
          <a:ln w="9525">
            <a:noFill/>
            <a:miter lim="800000"/>
            <a:headEnd/>
            <a:tailEnd/>
          </a:ln>
        </p:spPr>
      </p:pic>
      <p:pic>
        <p:nvPicPr>
          <p:cNvPr id="60431" name="Picture 9" descr="C:\Users\Licey5\Desktop\2022-2023\Отчёты фото 2022\Для телевидения\национальный квест.jpg"/>
          <p:cNvPicPr>
            <a:picLocks noChangeAspect="1" noChangeArrowheads="1"/>
          </p:cNvPicPr>
          <p:nvPr/>
        </p:nvPicPr>
        <p:blipFill>
          <a:blip r:embed="rId14" cstate="print"/>
          <a:srcRect l="9624" r="9624"/>
          <a:stretch>
            <a:fillRect/>
          </a:stretch>
        </p:blipFill>
        <p:spPr bwMode="auto">
          <a:xfrm rot="-512144">
            <a:off x="4852988" y="2776538"/>
            <a:ext cx="1666875" cy="1419225"/>
          </a:xfrm>
          <a:prstGeom prst="rect">
            <a:avLst/>
          </a:prstGeom>
          <a:noFill/>
          <a:ln w="9525">
            <a:noFill/>
            <a:miter lim="800000"/>
            <a:headEnd/>
            <a:tailEnd/>
          </a:ln>
        </p:spPr>
      </p:pic>
      <p:pic>
        <p:nvPicPr>
          <p:cNvPr id="60432" name="Picture 13" descr="C:\Users\Licey5\Pictures\3253958.jpg"/>
          <p:cNvPicPr>
            <a:picLocks noChangeAspect="1" noChangeArrowheads="1"/>
          </p:cNvPicPr>
          <p:nvPr/>
        </p:nvPicPr>
        <p:blipFill>
          <a:blip r:embed="rId15" cstate="print"/>
          <a:srcRect/>
          <a:stretch>
            <a:fillRect/>
          </a:stretch>
        </p:blipFill>
        <p:spPr bwMode="auto">
          <a:xfrm rot="-1024372">
            <a:off x="479425" y="2447925"/>
            <a:ext cx="2249488" cy="1174750"/>
          </a:xfrm>
          <a:prstGeom prst="rect">
            <a:avLst/>
          </a:prstGeom>
          <a:noFill/>
          <a:ln w="9525">
            <a:noFill/>
            <a:miter lim="800000"/>
            <a:headEnd/>
            <a:tailEnd/>
          </a:ln>
        </p:spPr>
      </p:pic>
      <p:pic>
        <p:nvPicPr>
          <p:cNvPr id="60433" name="Picture 14" descr="C:\Users\Licey5\Pictures\3253948.jpg"/>
          <p:cNvPicPr>
            <a:picLocks noChangeAspect="1" noChangeArrowheads="1"/>
          </p:cNvPicPr>
          <p:nvPr/>
        </p:nvPicPr>
        <p:blipFill>
          <a:blip r:embed="rId16" cstate="print"/>
          <a:srcRect/>
          <a:stretch>
            <a:fillRect/>
          </a:stretch>
        </p:blipFill>
        <p:spPr bwMode="auto">
          <a:xfrm>
            <a:off x="6643688" y="3929063"/>
            <a:ext cx="2363787" cy="1093787"/>
          </a:xfrm>
          <a:prstGeom prst="rect">
            <a:avLst/>
          </a:prstGeom>
          <a:noFill/>
          <a:ln w="9525">
            <a:noFill/>
            <a:miter lim="800000"/>
            <a:headEnd/>
            <a:tailEnd/>
          </a:ln>
        </p:spPr>
      </p:pic>
      <p:pic>
        <p:nvPicPr>
          <p:cNvPr id="60434" name="Picture 15" descr="C:\Users\Licey5\Pictures\3191171.jpg"/>
          <p:cNvPicPr>
            <a:picLocks noChangeAspect="1" noChangeArrowheads="1"/>
          </p:cNvPicPr>
          <p:nvPr/>
        </p:nvPicPr>
        <p:blipFill>
          <a:blip r:embed="rId17" cstate="print"/>
          <a:srcRect/>
          <a:stretch>
            <a:fillRect/>
          </a:stretch>
        </p:blipFill>
        <p:spPr bwMode="auto">
          <a:xfrm rot="432516">
            <a:off x="2773363" y="2703513"/>
            <a:ext cx="2162175" cy="1081087"/>
          </a:xfrm>
          <a:prstGeom prst="rect">
            <a:avLst/>
          </a:prstGeom>
          <a:noFill/>
          <a:ln w="9525">
            <a:noFill/>
            <a:miter lim="800000"/>
            <a:headEnd/>
            <a:tailEnd/>
          </a:ln>
        </p:spPr>
      </p:pic>
      <p:pic>
        <p:nvPicPr>
          <p:cNvPr id="60435" name="Picture 16" descr="C:\Users\Licey5\Pictures\3101827.jpg"/>
          <p:cNvPicPr>
            <a:picLocks noChangeAspect="1" noChangeArrowheads="1"/>
          </p:cNvPicPr>
          <p:nvPr/>
        </p:nvPicPr>
        <p:blipFill>
          <a:blip r:embed="rId18" cstate="print"/>
          <a:srcRect/>
          <a:stretch>
            <a:fillRect/>
          </a:stretch>
        </p:blipFill>
        <p:spPr bwMode="auto">
          <a:xfrm rot="-680245">
            <a:off x="654050" y="3703638"/>
            <a:ext cx="2165350" cy="1057275"/>
          </a:xfrm>
          <a:prstGeom prst="rect">
            <a:avLst/>
          </a:prstGeom>
          <a:noFill/>
          <a:ln w="9525">
            <a:noFill/>
            <a:miter lim="800000"/>
            <a:headEnd/>
            <a:tailEnd/>
          </a:ln>
        </p:spPr>
      </p:pic>
      <p:pic>
        <p:nvPicPr>
          <p:cNvPr id="60436" name="Picture 17" descr="C:\Users\Licey5\Pictures\Рисунок2.jpg"/>
          <p:cNvPicPr>
            <a:picLocks noChangeAspect="1" noChangeArrowheads="1"/>
          </p:cNvPicPr>
          <p:nvPr/>
        </p:nvPicPr>
        <p:blipFill>
          <a:blip r:embed="rId19" cstate="print"/>
          <a:srcRect/>
          <a:stretch>
            <a:fillRect/>
          </a:stretch>
        </p:blipFill>
        <p:spPr bwMode="auto">
          <a:xfrm>
            <a:off x="4643438" y="3929063"/>
            <a:ext cx="1785937" cy="1071562"/>
          </a:xfrm>
          <a:prstGeom prst="rect">
            <a:avLst/>
          </a:prstGeom>
          <a:noFill/>
          <a:ln w="9525">
            <a:noFill/>
            <a:miter lim="800000"/>
            <a:headEnd/>
            <a:tailEnd/>
          </a:ln>
        </p:spPr>
      </p:pic>
      <p:pic>
        <p:nvPicPr>
          <p:cNvPr id="24" name="Содержимое 6">
            <a:extLst>
              <a:ext uri="{FF2B5EF4-FFF2-40B4-BE49-F238E27FC236}"/>
            </a:extLst>
          </p:cNvPr>
          <p:cNvPicPr>
            <a:picLocks noChangeAspect="1"/>
          </p:cNvPicPr>
          <p:nvPr/>
        </p:nvPicPr>
        <p:blipFill>
          <a:blip r:embed="rId20" cstate="print"/>
          <a:stretch>
            <a:fillRect/>
          </a:stretch>
        </p:blipFill>
        <p:spPr bwMode="auto">
          <a:xfrm>
            <a:off x="6929454" y="2643188"/>
            <a:ext cx="2319337" cy="1304627"/>
          </a:xfrm>
          <a:prstGeom prst="rect">
            <a:avLst/>
          </a:prstGeom>
          <a:noFill/>
          <a:ln w="9525">
            <a:noFill/>
            <a:miter lim="800000"/>
            <a:headEnd/>
            <a:tailEnd/>
          </a:ln>
          <a:effectLst>
            <a:softEdge rad="112500"/>
          </a:effectLst>
        </p:spPr>
      </p:pic>
      <p:sp>
        <p:nvSpPr>
          <p:cNvPr id="26" name="Заголовок 1"/>
          <p:cNvSpPr>
            <a:spLocks noGrp="1"/>
          </p:cNvSpPr>
          <p:nvPr>
            <p:ph idx="1"/>
          </p:nvPr>
        </p:nvSpPr>
        <p:spPr>
          <a:xfrm>
            <a:off x="7358063" y="1214438"/>
            <a:ext cx="1785937" cy="500062"/>
          </a:xfrm>
          <a:solidFill>
            <a:schemeClr val="tx2">
              <a:lumMod val="60000"/>
              <a:lumOff val="40000"/>
            </a:schemeClr>
          </a:solidFill>
        </p:spPr>
        <p:txBody>
          <a:bodyPr/>
          <a:lstStyle/>
          <a:p>
            <a:pPr>
              <a:buFont typeface="Arial" charset="0"/>
              <a:buNone/>
              <a:defRPr/>
            </a:pPr>
            <a:r>
              <a:rPr lang="ru-RU" sz="1600" dirty="0" smtClean="0">
                <a:latin typeface="Times New Roman" pitchFamily="18" charset="0"/>
                <a:cs typeface="Times New Roman" pitchFamily="18" charset="0"/>
              </a:rPr>
              <a:t>Кружки в лицее 2022-2023 </a:t>
            </a:r>
            <a:r>
              <a:rPr lang="ru-RU" dirty="0" smtClean="0"/>
              <a:t/>
            </a:r>
            <a:br>
              <a:rPr lang="ru-RU" dirty="0" smtClean="0"/>
            </a:br>
            <a:endParaRPr lang="ru-RU" dirty="0"/>
          </a:p>
        </p:txBody>
      </p:sp>
      <p:pic>
        <p:nvPicPr>
          <p:cNvPr id="60439" name="Рисунок 27" descr="D:\Юбилей\Юбилей\98a99cbf-2065-4343-b708-c23f17f12601.jpg"/>
          <p:cNvPicPr>
            <a:picLocks noChangeAspect="1" noChangeArrowheads="1"/>
          </p:cNvPicPr>
          <p:nvPr/>
        </p:nvPicPr>
        <p:blipFill>
          <a:blip r:embed="rId21" cstate="print"/>
          <a:srcRect t="10629" b="3543"/>
          <a:stretch>
            <a:fillRect/>
          </a:stretch>
        </p:blipFill>
        <p:spPr bwMode="auto">
          <a:xfrm>
            <a:off x="5286375" y="1285875"/>
            <a:ext cx="1154113" cy="1357313"/>
          </a:xfrm>
          <a:prstGeom prst="rect">
            <a:avLst/>
          </a:prstGeom>
          <a:noFill/>
          <a:ln w="9525">
            <a:noFill/>
            <a:miter lim="800000"/>
            <a:headEnd/>
            <a:tailEnd/>
          </a:ln>
        </p:spPr>
      </p:pic>
      <p:pic>
        <p:nvPicPr>
          <p:cNvPr id="60440" name="Picture 2" descr="https://edu.tatar.ru/upload/news/org2143/3107262.jpg"/>
          <p:cNvPicPr>
            <a:picLocks noChangeAspect="1" noChangeArrowheads="1"/>
          </p:cNvPicPr>
          <p:nvPr/>
        </p:nvPicPr>
        <p:blipFill>
          <a:blip r:embed="rId22" cstate="print"/>
          <a:srcRect/>
          <a:stretch>
            <a:fillRect/>
          </a:stretch>
        </p:blipFill>
        <p:spPr bwMode="auto">
          <a:xfrm>
            <a:off x="7358063" y="1714500"/>
            <a:ext cx="1643062" cy="1082675"/>
          </a:xfrm>
          <a:prstGeom prst="rect">
            <a:avLst/>
          </a:prstGeom>
          <a:noFill/>
          <a:ln w="9525">
            <a:noFill/>
            <a:miter lim="800000"/>
            <a:headEnd/>
            <a:tailEnd/>
          </a:ln>
        </p:spPr>
      </p:pic>
      <p:pic>
        <p:nvPicPr>
          <p:cNvPr id="60441" name="Picture 4" descr="https://edu.tatar.ru/upload/news/org2143/3200383.jpg"/>
          <p:cNvPicPr>
            <a:picLocks noChangeAspect="1" noChangeArrowheads="1"/>
          </p:cNvPicPr>
          <p:nvPr/>
        </p:nvPicPr>
        <p:blipFill>
          <a:blip r:embed="rId23" cstate="print"/>
          <a:srcRect/>
          <a:stretch>
            <a:fillRect/>
          </a:stretch>
        </p:blipFill>
        <p:spPr bwMode="auto">
          <a:xfrm>
            <a:off x="6072188" y="2643188"/>
            <a:ext cx="1519237" cy="1287462"/>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88" y="71438"/>
            <a:ext cx="3000375" cy="785812"/>
          </a:xfrm>
          <a:solidFill>
            <a:schemeClr val="tx2">
              <a:lumMod val="60000"/>
              <a:lumOff val="40000"/>
            </a:schemeClr>
          </a:solidFill>
        </p:spPr>
        <p:txBody>
          <a:bodyPr/>
          <a:lstStyle/>
          <a:p>
            <a:pPr algn="l">
              <a:defRPr/>
            </a:pPr>
            <a:r>
              <a:rPr lang="ru-RU" sz="2400" dirty="0" smtClean="0"/>
              <a:t/>
            </a:r>
            <a:br>
              <a:rPr lang="ru-RU" sz="2400" dirty="0" smtClean="0"/>
            </a:br>
            <a:r>
              <a:rPr lang="ru-RU" sz="1800" dirty="0" smtClean="0"/>
              <a:t>Модуль «Самоуправление</a:t>
            </a:r>
            <a:r>
              <a:rPr lang="ru-RU" sz="2400" dirty="0" smtClean="0"/>
              <a:t>»</a:t>
            </a:r>
            <a:br>
              <a:rPr lang="ru-RU" sz="2400" dirty="0" smtClean="0"/>
            </a:br>
            <a:endParaRPr lang="ru-RU" sz="2400" dirty="0"/>
          </a:p>
        </p:txBody>
      </p:sp>
      <p:sp>
        <p:nvSpPr>
          <p:cNvPr id="61443" name="Номер слайда 3"/>
          <p:cNvSpPr>
            <a:spLocks noGrp="1"/>
          </p:cNvSpPr>
          <p:nvPr>
            <p:ph type="sldNum" sz="quarter" idx="12"/>
          </p:nvPr>
        </p:nvSpPr>
        <p:spPr bwMode="auto">
          <a:noFill/>
          <a:ln>
            <a:miter lim="800000"/>
            <a:headEnd/>
            <a:tailEnd/>
          </a:ln>
        </p:spPr>
        <p:txBody>
          <a:bodyPr/>
          <a:lstStyle/>
          <a:p>
            <a:fld id="{F7B1837B-8143-4B29-9BD4-CD0ED684FF7D}" type="slidenum">
              <a:rPr lang="ru-RU" altLang="ru-RU" smtClean="0"/>
              <a:pPr/>
              <a:t>58</a:t>
            </a:fld>
            <a:endParaRPr lang="ru-RU" altLang="ru-RU" smtClean="0"/>
          </a:p>
        </p:txBody>
      </p:sp>
      <p:pic>
        <p:nvPicPr>
          <p:cNvPr id="61444" name="Содержимое 4" descr="https://sun9-64.userapi.com/impg/21gSfT_0r0DtxGWlCvBONMNgwsC3uKsf4eLs0g/gL_dQK7RPF0.jpg?size=1280x960&amp;quality=95&amp;sign=9b7fbc2ff1ef938ba4413641f053137e&amp;type=album"/>
          <p:cNvPicPr>
            <a:picLocks noGrp="1" noChangeAspect="1" noChangeArrowheads="1"/>
          </p:cNvPicPr>
          <p:nvPr>
            <p:ph idx="1"/>
          </p:nvPr>
        </p:nvPicPr>
        <p:blipFill>
          <a:blip r:embed="rId3" cstate="print"/>
          <a:srcRect/>
          <a:stretch>
            <a:fillRect/>
          </a:stretch>
        </p:blipFill>
        <p:spPr>
          <a:xfrm>
            <a:off x="642938" y="857250"/>
            <a:ext cx="1857375" cy="1477963"/>
          </a:xfrm>
          <a:noFill/>
        </p:spPr>
      </p:pic>
      <p:pic>
        <p:nvPicPr>
          <p:cNvPr id="61445" name="Рисунок 1"/>
          <p:cNvPicPr>
            <a:picLocks noChangeAspect="1"/>
          </p:cNvPicPr>
          <p:nvPr/>
        </p:nvPicPr>
        <p:blipFill>
          <a:blip r:embed="rId4" cstate="print"/>
          <a:srcRect/>
          <a:stretch>
            <a:fillRect/>
          </a:stretch>
        </p:blipFill>
        <p:spPr bwMode="auto">
          <a:xfrm>
            <a:off x="5000625" y="142875"/>
            <a:ext cx="2000250" cy="785813"/>
          </a:xfrm>
          <a:prstGeom prst="rect">
            <a:avLst/>
          </a:prstGeom>
          <a:noFill/>
          <a:ln w="9525">
            <a:noFill/>
            <a:miter lim="800000"/>
            <a:headEnd/>
            <a:tailEnd/>
          </a:ln>
        </p:spPr>
      </p:pic>
      <p:pic>
        <p:nvPicPr>
          <p:cNvPr id="61446" name="Рисунок 3"/>
          <p:cNvPicPr>
            <a:picLocks noChangeAspect="1"/>
          </p:cNvPicPr>
          <p:nvPr/>
        </p:nvPicPr>
        <p:blipFill>
          <a:blip r:embed="rId5" cstate="print"/>
          <a:srcRect/>
          <a:stretch>
            <a:fillRect/>
          </a:stretch>
        </p:blipFill>
        <p:spPr bwMode="auto">
          <a:xfrm>
            <a:off x="6970713" y="142875"/>
            <a:ext cx="1958975" cy="857250"/>
          </a:xfrm>
          <a:prstGeom prst="rect">
            <a:avLst/>
          </a:prstGeom>
          <a:noFill/>
          <a:ln w="9525">
            <a:noFill/>
            <a:miter lim="800000"/>
            <a:headEnd/>
            <a:tailEnd/>
          </a:ln>
        </p:spPr>
      </p:pic>
      <p:pic>
        <p:nvPicPr>
          <p:cNvPr id="61447" name="Рисунок 12" descr="https://sun9-25.userapi.com/impg/6rPX9X0KC4u7tBX5MuH98mW9CGj_GxpbLKT22w/r-d_qCkfbzI.jpg?size=1280x960&amp;quality=95&amp;sign=820abdef61bdf1732759033907c2cfc7&amp;type=album"/>
          <p:cNvPicPr>
            <a:picLocks noChangeAspect="1" noChangeArrowheads="1"/>
          </p:cNvPicPr>
          <p:nvPr/>
        </p:nvPicPr>
        <p:blipFill>
          <a:blip r:embed="rId6" cstate="print"/>
          <a:srcRect/>
          <a:stretch>
            <a:fillRect/>
          </a:stretch>
        </p:blipFill>
        <p:spPr bwMode="auto">
          <a:xfrm>
            <a:off x="2500313" y="1071563"/>
            <a:ext cx="1597025" cy="1357312"/>
          </a:xfrm>
          <a:prstGeom prst="rect">
            <a:avLst/>
          </a:prstGeom>
          <a:noFill/>
          <a:ln w="9525">
            <a:noFill/>
            <a:miter lim="800000"/>
            <a:headEnd/>
            <a:tailEnd/>
          </a:ln>
        </p:spPr>
      </p:pic>
      <p:pic>
        <p:nvPicPr>
          <p:cNvPr id="61448" name="Рисунок 4" descr="https://sun9-30.userapi.com/impg/kTuYP6YpKC2Xzh4qBgSbUuj-iXI4-Ij4cTw1bw/NYCY1Bt7l5Y.jpg?size=1280x960&amp;quality=95&amp;sign=9321a1840e8dce405a52a8e82c75eb1c&amp;type=album"/>
          <p:cNvPicPr>
            <a:picLocks noChangeAspect="1" noChangeArrowheads="1"/>
          </p:cNvPicPr>
          <p:nvPr/>
        </p:nvPicPr>
        <p:blipFill>
          <a:blip r:embed="rId7" cstate="print"/>
          <a:srcRect/>
          <a:stretch>
            <a:fillRect/>
          </a:stretch>
        </p:blipFill>
        <p:spPr bwMode="auto">
          <a:xfrm>
            <a:off x="4143375" y="1143000"/>
            <a:ext cx="2428875" cy="1357313"/>
          </a:xfrm>
          <a:prstGeom prst="rect">
            <a:avLst/>
          </a:prstGeom>
          <a:noFill/>
          <a:ln w="9525">
            <a:noFill/>
            <a:miter lim="800000"/>
            <a:headEnd/>
            <a:tailEnd/>
          </a:ln>
        </p:spPr>
      </p:pic>
      <p:pic>
        <p:nvPicPr>
          <p:cNvPr id="61449" name="Рисунок 9" descr="https://edu.tatar.ru/upload/news/org2143/3286918.jpg"/>
          <p:cNvPicPr>
            <a:picLocks noChangeAspect="1" noChangeArrowheads="1"/>
          </p:cNvPicPr>
          <p:nvPr/>
        </p:nvPicPr>
        <p:blipFill>
          <a:blip r:embed="rId8" cstate="print"/>
          <a:srcRect/>
          <a:stretch>
            <a:fillRect/>
          </a:stretch>
        </p:blipFill>
        <p:spPr bwMode="auto">
          <a:xfrm>
            <a:off x="6500813" y="1214438"/>
            <a:ext cx="2095500" cy="1377950"/>
          </a:xfrm>
          <a:prstGeom prst="rect">
            <a:avLst/>
          </a:prstGeom>
          <a:noFill/>
          <a:ln w="9525">
            <a:noFill/>
            <a:miter lim="800000"/>
            <a:headEnd/>
            <a:tailEnd/>
          </a:ln>
        </p:spPr>
      </p:pic>
      <p:pic>
        <p:nvPicPr>
          <p:cNvPr id="61450" name="Рисунок 10"/>
          <p:cNvPicPr>
            <a:picLocks noChangeAspect="1" noChangeArrowheads="1"/>
          </p:cNvPicPr>
          <p:nvPr/>
        </p:nvPicPr>
        <p:blipFill>
          <a:blip r:embed="rId9" cstate="print"/>
          <a:srcRect/>
          <a:stretch>
            <a:fillRect/>
          </a:stretch>
        </p:blipFill>
        <p:spPr bwMode="auto">
          <a:xfrm>
            <a:off x="571500" y="2286000"/>
            <a:ext cx="2071688" cy="1285875"/>
          </a:xfrm>
          <a:prstGeom prst="rect">
            <a:avLst/>
          </a:prstGeom>
          <a:noFill/>
          <a:ln w="9525">
            <a:noFill/>
            <a:miter lim="800000"/>
            <a:headEnd/>
            <a:tailEnd/>
          </a:ln>
        </p:spPr>
      </p:pic>
      <p:pic>
        <p:nvPicPr>
          <p:cNvPr id="61451" name="Рисунок 11"/>
          <p:cNvPicPr>
            <a:picLocks noChangeAspect="1" noChangeArrowheads="1"/>
          </p:cNvPicPr>
          <p:nvPr/>
        </p:nvPicPr>
        <p:blipFill>
          <a:blip r:embed="rId10" cstate="print"/>
          <a:srcRect/>
          <a:stretch>
            <a:fillRect/>
          </a:stretch>
        </p:blipFill>
        <p:spPr bwMode="auto">
          <a:xfrm>
            <a:off x="2643188" y="2500313"/>
            <a:ext cx="2344737" cy="1500187"/>
          </a:xfrm>
          <a:prstGeom prst="rect">
            <a:avLst/>
          </a:prstGeom>
          <a:noFill/>
          <a:ln w="9525">
            <a:noFill/>
            <a:miter lim="800000"/>
            <a:headEnd/>
            <a:tailEnd/>
          </a:ln>
        </p:spPr>
      </p:pic>
      <p:pic>
        <p:nvPicPr>
          <p:cNvPr id="61452" name="Рисунок 12"/>
          <p:cNvPicPr>
            <a:picLocks noChangeAspect="1" noChangeArrowheads="1"/>
          </p:cNvPicPr>
          <p:nvPr/>
        </p:nvPicPr>
        <p:blipFill>
          <a:blip r:embed="rId11" cstate="print"/>
          <a:srcRect/>
          <a:stretch>
            <a:fillRect/>
          </a:stretch>
        </p:blipFill>
        <p:spPr bwMode="auto">
          <a:xfrm>
            <a:off x="4929188" y="2286000"/>
            <a:ext cx="2206625" cy="1428750"/>
          </a:xfrm>
          <a:prstGeom prst="rect">
            <a:avLst/>
          </a:prstGeom>
          <a:noFill/>
          <a:ln w="9525">
            <a:noFill/>
            <a:miter lim="800000"/>
            <a:headEnd/>
            <a:tailEnd/>
          </a:ln>
        </p:spPr>
      </p:pic>
      <p:pic>
        <p:nvPicPr>
          <p:cNvPr id="61453" name="Рисунок 13" descr="https://edu.tatar.ru/upload/news/org2143/3239921.jpg"/>
          <p:cNvPicPr>
            <a:picLocks noChangeAspect="1" noChangeArrowheads="1"/>
          </p:cNvPicPr>
          <p:nvPr/>
        </p:nvPicPr>
        <p:blipFill>
          <a:blip r:embed="rId12" cstate="print"/>
          <a:srcRect/>
          <a:stretch>
            <a:fillRect/>
          </a:stretch>
        </p:blipFill>
        <p:spPr bwMode="auto">
          <a:xfrm>
            <a:off x="7048500" y="2214563"/>
            <a:ext cx="2095500" cy="1377950"/>
          </a:xfrm>
          <a:prstGeom prst="rect">
            <a:avLst/>
          </a:prstGeom>
          <a:noFill/>
          <a:ln w="9525">
            <a:noFill/>
            <a:miter lim="800000"/>
            <a:headEnd/>
            <a:tailEnd/>
          </a:ln>
        </p:spPr>
      </p:pic>
      <p:pic>
        <p:nvPicPr>
          <p:cNvPr id="61454" name="Рисунок 14" descr="https://edu.tatar.ru/upload/news/org2143/3235840.jpg"/>
          <p:cNvPicPr>
            <a:picLocks noChangeAspect="1" noChangeArrowheads="1"/>
          </p:cNvPicPr>
          <p:nvPr/>
        </p:nvPicPr>
        <p:blipFill>
          <a:blip r:embed="rId13" cstate="print"/>
          <a:srcRect/>
          <a:stretch>
            <a:fillRect/>
          </a:stretch>
        </p:blipFill>
        <p:spPr bwMode="auto">
          <a:xfrm>
            <a:off x="5143500" y="3765550"/>
            <a:ext cx="1928813" cy="1235075"/>
          </a:xfrm>
          <a:prstGeom prst="rect">
            <a:avLst/>
          </a:prstGeom>
          <a:noFill/>
          <a:ln w="9525">
            <a:noFill/>
            <a:miter lim="800000"/>
            <a:headEnd/>
            <a:tailEnd/>
          </a:ln>
        </p:spPr>
      </p:pic>
      <p:pic>
        <p:nvPicPr>
          <p:cNvPr id="61455" name="Рисунок 16" descr="https://edu.tatar.ru/upload/news/org2143/3217683.jpg"/>
          <p:cNvPicPr>
            <a:picLocks noChangeAspect="1" noChangeArrowheads="1"/>
          </p:cNvPicPr>
          <p:nvPr/>
        </p:nvPicPr>
        <p:blipFill>
          <a:blip r:embed="rId14" cstate="print"/>
          <a:srcRect/>
          <a:stretch>
            <a:fillRect/>
          </a:stretch>
        </p:blipFill>
        <p:spPr bwMode="auto">
          <a:xfrm>
            <a:off x="6880225" y="3643313"/>
            <a:ext cx="2120900" cy="1403350"/>
          </a:xfrm>
          <a:prstGeom prst="rect">
            <a:avLst/>
          </a:prstGeom>
          <a:noFill/>
          <a:ln w="9525">
            <a:noFill/>
            <a:miter lim="800000"/>
            <a:headEnd/>
            <a:tailEnd/>
          </a:ln>
        </p:spPr>
      </p:pic>
      <p:pic>
        <p:nvPicPr>
          <p:cNvPr id="61456" name="Рисунок 17" descr="https://edu.tatar.ru/upload/news/org2143/3264373.jpg"/>
          <p:cNvPicPr>
            <a:picLocks noChangeAspect="1" noChangeArrowheads="1"/>
          </p:cNvPicPr>
          <p:nvPr/>
        </p:nvPicPr>
        <p:blipFill>
          <a:blip r:embed="rId15" cstate="print"/>
          <a:srcRect/>
          <a:stretch>
            <a:fillRect/>
          </a:stretch>
        </p:blipFill>
        <p:spPr bwMode="auto">
          <a:xfrm>
            <a:off x="2000250" y="3571875"/>
            <a:ext cx="1785938" cy="1428750"/>
          </a:xfrm>
          <a:prstGeom prst="rect">
            <a:avLst/>
          </a:prstGeom>
          <a:noFill/>
          <a:ln w="9525">
            <a:noFill/>
            <a:miter lim="800000"/>
            <a:headEnd/>
            <a:tailEnd/>
          </a:ln>
        </p:spPr>
      </p:pic>
      <p:pic>
        <p:nvPicPr>
          <p:cNvPr id="61457" name="Рисунок 18" descr="https://edu.tatar.ru/upload/storage/org2143/files/1681733642360.jpg"/>
          <p:cNvPicPr>
            <a:picLocks noChangeAspect="1" noChangeArrowheads="1"/>
          </p:cNvPicPr>
          <p:nvPr/>
        </p:nvPicPr>
        <p:blipFill>
          <a:blip r:embed="rId16" cstate="print"/>
          <a:srcRect/>
          <a:stretch>
            <a:fillRect/>
          </a:stretch>
        </p:blipFill>
        <p:spPr bwMode="auto">
          <a:xfrm>
            <a:off x="3571875" y="3714750"/>
            <a:ext cx="1643063" cy="1339850"/>
          </a:xfrm>
          <a:prstGeom prst="rect">
            <a:avLst/>
          </a:prstGeom>
          <a:noFill/>
          <a:ln w="9525">
            <a:noFill/>
            <a:miter lim="800000"/>
            <a:headEnd/>
            <a:tailEnd/>
          </a:ln>
        </p:spPr>
      </p:pic>
      <p:pic>
        <p:nvPicPr>
          <p:cNvPr id="61458" name="Рисунок 15" descr="https://edu.tatar.ru/upload/news/org2143/3235814.jpg"/>
          <p:cNvPicPr>
            <a:picLocks noChangeAspect="1" noChangeArrowheads="1"/>
          </p:cNvPicPr>
          <p:nvPr/>
        </p:nvPicPr>
        <p:blipFill>
          <a:blip r:embed="rId17" cstate="print"/>
          <a:srcRect/>
          <a:stretch>
            <a:fillRect/>
          </a:stretch>
        </p:blipFill>
        <p:spPr bwMode="auto">
          <a:xfrm>
            <a:off x="571500" y="3286125"/>
            <a:ext cx="2143125" cy="1643063"/>
          </a:xfrm>
          <a:prstGeom prst="rect">
            <a:avLst/>
          </a:prstGeom>
          <a:noFill/>
          <a:ln w="9525">
            <a:noFill/>
            <a:miter lim="800000"/>
            <a:headEnd/>
            <a:tailEnd/>
          </a:ln>
        </p:spPr>
      </p:pic>
      <p:pic>
        <p:nvPicPr>
          <p:cNvPr id="61459" name="Рисунок 19"/>
          <p:cNvPicPr>
            <a:picLocks noChangeAspect="1"/>
          </p:cNvPicPr>
          <p:nvPr/>
        </p:nvPicPr>
        <p:blipFill>
          <a:blip r:embed="rId18" cstate="print"/>
          <a:srcRect/>
          <a:stretch>
            <a:fillRect/>
          </a:stretch>
        </p:blipFill>
        <p:spPr bwMode="auto">
          <a:xfrm>
            <a:off x="3357563" y="0"/>
            <a:ext cx="1714500" cy="1285875"/>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Прямоугольник 3">
            <a:extLst>
              <a:ext uri="{FF2B5EF4-FFF2-40B4-BE49-F238E27FC236}"/>
            </a:extLst>
          </p:cNvPr>
          <p:cNvSpPr>
            <a:spLocks noChangeArrowheads="1"/>
          </p:cNvSpPr>
          <p:nvPr/>
        </p:nvSpPr>
        <p:spPr bwMode="auto">
          <a:xfrm>
            <a:off x="642938" y="179388"/>
            <a:ext cx="4500562" cy="368300"/>
          </a:xfrm>
          <a:prstGeom prst="rect">
            <a:avLst/>
          </a:prstGeom>
          <a:solidFill>
            <a:schemeClr val="tx2">
              <a:lumMod val="60000"/>
              <a:lumOff val="40000"/>
            </a:schemeClr>
          </a:solidFill>
          <a:ln>
            <a:solidFill>
              <a:schemeClr val="accent1"/>
            </a:solidFill>
          </a:ln>
          <a:extLst>
            <a:ext uri="{909E8E84-426E-40DD-AFC4-6F175D3DCCD1}"/>
            <a:ext uri="{91240B29-F687-4F45-9708-019B960494DF}"/>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ru-RU" altLang="ru-RU" b="1" dirty="0"/>
              <a:t>Модуль «Экскурсии, экспедиции, походы»</a:t>
            </a:r>
            <a:endParaRPr lang="ru-RU" altLang="ru-RU" dirty="0"/>
          </a:p>
        </p:txBody>
      </p:sp>
      <p:pic>
        <p:nvPicPr>
          <p:cNvPr id="62467" name="Рисунок 7" descr="C:\Users\МТЦифровой\Desktop\грамоты\X1ArgARu91o.jpg"/>
          <p:cNvPicPr>
            <a:picLocks noChangeAspect="1" noChangeArrowheads="1"/>
          </p:cNvPicPr>
          <p:nvPr/>
        </p:nvPicPr>
        <p:blipFill>
          <a:blip r:embed="rId3" cstate="print"/>
          <a:srcRect/>
          <a:stretch>
            <a:fillRect/>
          </a:stretch>
        </p:blipFill>
        <p:spPr bwMode="auto">
          <a:xfrm>
            <a:off x="642938" y="581025"/>
            <a:ext cx="2849562" cy="1598613"/>
          </a:xfrm>
          <a:prstGeom prst="rect">
            <a:avLst/>
          </a:prstGeom>
          <a:noFill/>
          <a:ln w="9525">
            <a:noFill/>
            <a:miter lim="800000"/>
            <a:headEnd/>
            <a:tailEnd/>
          </a:ln>
        </p:spPr>
      </p:pic>
      <p:pic>
        <p:nvPicPr>
          <p:cNvPr id="62468" name="Рисунок 10" descr="https://sun1-93.userapi.com/impg/vLlPusWkEXPqLE8K9pHFJzIe05LDADty2gShgA/gxs-bYouJpY.jpg?size=810x1080&amp;quality=95&amp;sign=368f17862ec9e34857d66c2bc6cbfefa&amp;type=album"/>
          <p:cNvPicPr>
            <a:picLocks noChangeAspect="1" noChangeArrowheads="1"/>
          </p:cNvPicPr>
          <p:nvPr/>
        </p:nvPicPr>
        <p:blipFill>
          <a:blip r:embed="rId4" cstate="print"/>
          <a:srcRect/>
          <a:stretch>
            <a:fillRect/>
          </a:stretch>
        </p:blipFill>
        <p:spPr bwMode="auto">
          <a:xfrm>
            <a:off x="5715000" y="642938"/>
            <a:ext cx="2071688" cy="1809750"/>
          </a:xfrm>
          <a:prstGeom prst="rect">
            <a:avLst/>
          </a:prstGeom>
          <a:noFill/>
          <a:ln w="9525">
            <a:noFill/>
            <a:miter lim="800000"/>
            <a:headEnd/>
            <a:tailEnd/>
          </a:ln>
        </p:spPr>
      </p:pic>
      <p:pic>
        <p:nvPicPr>
          <p:cNvPr id="62469" name="Рисунок 12" descr="https://sun9-21.userapi.com/impg/UhVuofD2ws4rVpQ-LfILiRBk85lLGK6pDgZ4_Q/hDM1_70YYBI.jpg?size=1040x468&amp;quality=95&amp;sign=cd1ee5e58ca409ceae13ef8660aa320b&amp;type=album"/>
          <p:cNvPicPr>
            <a:picLocks noChangeAspect="1" noChangeArrowheads="1"/>
          </p:cNvPicPr>
          <p:nvPr/>
        </p:nvPicPr>
        <p:blipFill>
          <a:blip r:embed="rId5" cstate="print"/>
          <a:srcRect/>
          <a:stretch>
            <a:fillRect/>
          </a:stretch>
        </p:blipFill>
        <p:spPr bwMode="auto">
          <a:xfrm>
            <a:off x="571500" y="2571750"/>
            <a:ext cx="3675063" cy="1557338"/>
          </a:xfrm>
          <a:prstGeom prst="rect">
            <a:avLst/>
          </a:prstGeom>
          <a:noFill/>
          <a:ln w="9525">
            <a:noFill/>
            <a:miter lim="800000"/>
            <a:headEnd/>
            <a:tailEnd/>
          </a:ln>
        </p:spPr>
      </p:pic>
      <p:sp>
        <p:nvSpPr>
          <p:cNvPr id="62470" name="Прямоугольник 3"/>
          <p:cNvSpPr>
            <a:spLocks noChangeArrowheads="1"/>
          </p:cNvSpPr>
          <p:nvPr/>
        </p:nvSpPr>
        <p:spPr bwMode="auto">
          <a:xfrm>
            <a:off x="484188" y="357188"/>
            <a:ext cx="2792412" cy="369887"/>
          </a:xfrm>
          <a:prstGeom prst="rect">
            <a:avLst/>
          </a:prstGeom>
          <a:noFill/>
          <a:ln w="9525">
            <a:noFill/>
            <a:miter lim="800000"/>
            <a:headEnd/>
            <a:tailEnd/>
          </a:ln>
        </p:spPr>
        <p:txBody>
          <a:bodyPr>
            <a:spAutoFit/>
          </a:bodyPr>
          <a:lstStyle/>
          <a:p>
            <a:pPr algn="ctr"/>
            <a:endParaRPr lang="ru-RU" altLang="ru-RU" b="1">
              <a:solidFill>
                <a:schemeClr val="bg1"/>
              </a:solidFill>
              <a:latin typeface="Calibri" pitchFamily="34" charset="0"/>
            </a:endParaRPr>
          </a:p>
        </p:txBody>
      </p:sp>
      <p:sp>
        <p:nvSpPr>
          <p:cNvPr id="62471" name="Прямоугольник 3"/>
          <p:cNvSpPr>
            <a:spLocks noChangeArrowheads="1"/>
          </p:cNvSpPr>
          <p:nvPr/>
        </p:nvSpPr>
        <p:spPr bwMode="auto">
          <a:xfrm>
            <a:off x="330200" y="2654300"/>
            <a:ext cx="3736975" cy="369888"/>
          </a:xfrm>
          <a:prstGeom prst="rect">
            <a:avLst/>
          </a:prstGeom>
          <a:noFill/>
          <a:ln w="9525">
            <a:noFill/>
            <a:miter lim="800000"/>
            <a:headEnd/>
            <a:tailEnd/>
          </a:ln>
        </p:spPr>
        <p:txBody>
          <a:bodyPr>
            <a:spAutoFit/>
          </a:bodyPr>
          <a:lstStyle/>
          <a:p>
            <a:pPr algn="ctr"/>
            <a:endParaRPr lang="ru-RU" altLang="ru-RU" b="1">
              <a:solidFill>
                <a:schemeClr val="bg1"/>
              </a:solidFill>
              <a:latin typeface="Calibri" pitchFamily="34" charset="0"/>
            </a:endParaRPr>
          </a:p>
        </p:txBody>
      </p:sp>
      <p:pic>
        <p:nvPicPr>
          <p:cNvPr id="62472" name="Рисунок 1"/>
          <p:cNvPicPr>
            <a:picLocks noChangeAspect="1"/>
          </p:cNvPicPr>
          <p:nvPr/>
        </p:nvPicPr>
        <p:blipFill>
          <a:blip r:embed="rId6" cstate="print"/>
          <a:srcRect/>
          <a:stretch>
            <a:fillRect/>
          </a:stretch>
        </p:blipFill>
        <p:spPr bwMode="auto">
          <a:xfrm>
            <a:off x="473075" y="1643063"/>
            <a:ext cx="2103438" cy="1035050"/>
          </a:xfrm>
          <a:prstGeom prst="rect">
            <a:avLst/>
          </a:prstGeom>
          <a:noFill/>
          <a:ln w="9525">
            <a:noFill/>
            <a:miter lim="800000"/>
            <a:headEnd/>
            <a:tailEnd/>
          </a:ln>
        </p:spPr>
      </p:pic>
      <p:pic>
        <p:nvPicPr>
          <p:cNvPr id="62473" name="Рисунок 2"/>
          <p:cNvPicPr>
            <a:picLocks noChangeAspect="1"/>
          </p:cNvPicPr>
          <p:nvPr/>
        </p:nvPicPr>
        <p:blipFill>
          <a:blip r:embed="rId7" cstate="print"/>
          <a:srcRect/>
          <a:stretch>
            <a:fillRect/>
          </a:stretch>
        </p:blipFill>
        <p:spPr bwMode="auto">
          <a:xfrm>
            <a:off x="500063" y="4000500"/>
            <a:ext cx="2362200" cy="1033463"/>
          </a:xfrm>
          <a:prstGeom prst="rect">
            <a:avLst/>
          </a:prstGeom>
          <a:noFill/>
          <a:ln w="9525">
            <a:noFill/>
            <a:miter lim="800000"/>
            <a:headEnd/>
            <a:tailEnd/>
          </a:ln>
        </p:spPr>
      </p:pic>
      <p:pic>
        <p:nvPicPr>
          <p:cNvPr id="62474" name="Рисунок 3"/>
          <p:cNvPicPr>
            <a:picLocks noChangeAspect="1"/>
          </p:cNvPicPr>
          <p:nvPr/>
        </p:nvPicPr>
        <p:blipFill>
          <a:blip r:embed="rId8" cstate="print"/>
          <a:srcRect/>
          <a:stretch>
            <a:fillRect/>
          </a:stretch>
        </p:blipFill>
        <p:spPr bwMode="auto">
          <a:xfrm>
            <a:off x="3571875" y="571500"/>
            <a:ext cx="2130425" cy="1714500"/>
          </a:xfrm>
          <a:prstGeom prst="rect">
            <a:avLst/>
          </a:prstGeom>
          <a:noFill/>
          <a:ln w="9525">
            <a:noFill/>
            <a:miter lim="800000"/>
            <a:headEnd/>
            <a:tailEnd/>
          </a:ln>
        </p:spPr>
      </p:pic>
      <p:sp>
        <p:nvSpPr>
          <p:cNvPr id="62475" name="TextBox 13"/>
          <p:cNvSpPr txBox="1">
            <a:spLocks noChangeArrowheads="1"/>
          </p:cNvSpPr>
          <p:nvPr/>
        </p:nvSpPr>
        <p:spPr bwMode="auto">
          <a:xfrm>
            <a:off x="6654800" y="2625725"/>
            <a:ext cx="1866900" cy="738188"/>
          </a:xfrm>
          <a:prstGeom prst="rect">
            <a:avLst/>
          </a:prstGeom>
          <a:noFill/>
          <a:ln w="9525">
            <a:noFill/>
            <a:miter lim="800000"/>
            <a:headEnd/>
            <a:tailEnd/>
          </a:ln>
        </p:spPr>
        <p:txBody>
          <a:bodyPr>
            <a:spAutoFit/>
          </a:bodyPr>
          <a:lstStyle/>
          <a:p>
            <a:pPr algn="ctr"/>
            <a:r>
              <a:rPr lang="ru-RU" altLang="ru-RU" sz="1400">
                <a:solidFill>
                  <a:schemeClr val="bg1"/>
                </a:solidFill>
              </a:rPr>
              <a:t>Экскурсия в музей Г. Тукая (Арский район)</a:t>
            </a:r>
          </a:p>
        </p:txBody>
      </p:sp>
      <p:pic>
        <p:nvPicPr>
          <p:cNvPr id="62476" name="Рисунок 5"/>
          <p:cNvPicPr>
            <a:picLocks noChangeAspect="1"/>
          </p:cNvPicPr>
          <p:nvPr/>
        </p:nvPicPr>
        <p:blipFill>
          <a:blip r:embed="rId9" cstate="print"/>
          <a:srcRect/>
          <a:stretch>
            <a:fillRect/>
          </a:stretch>
        </p:blipFill>
        <p:spPr bwMode="auto">
          <a:xfrm>
            <a:off x="1984375" y="1458913"/>
            <a:ext cx="2144713" cy="1724025"/>
          </a:xfrm>
          <a:prstGeom prst="rect">
            <a:avLst/>
          </a:prstGeom>
          <a:noFill/>
          <a:ln w="9525">
            <a:noFill/>
            <a:miter lim="800000"/>
            <a:headEnd/>
            <a:tailEnd/>
          </a:ln>
        </p:spPr>
      </p:pic>
      <p:pic>
        <p:nvPicPr>
          <p:cNvPr id="62477" name="Рисунок 6"/>
          <p:cNvPicPr>
            <a:picLocks noChangeAspect="1"/>
          </p:cNvPicPr>
          <p:nvPr/>
        </p:nvPicPr>
        <p:blipFill>
          <a:blip r:embed="rId10" cstate="print"/>
          <a:srcRect/>
          <a:stretch>
            <a:fillRect/>
          </a:stretch>
        </p:blipFill>
        <p:spPr bwMode="auto">
          <a:xfrm>
            <a:off x="4286250" y="2357438"/>
            <a:ext cx="2286000" cy="1660525"/>
          </a:xfrm>
          <a:prstGeom prst="rect">
            <a:avLst/>
          </a:prstGeom>
          <a:noFill/>
          <a:ln w="9525">
            <a:noFill/>
            <a:miter lim="800000"/>
            <a:headEnd/>
            <a:tailEnd/>
          </a:ln>
        </p:spPr>
      </p:pic>
      <p:pic>
        <p:nvPicPr>
          <p:cNvPr id="62478" name="Рисунок 7"/>
          <p:cNvPicPr>
            <a:picLocks noChangeAspect="1"/>
          </p:cNvPicPr>
          <p:nvPr/>
        </p:nvPicPr>
        <p:blipFill>
          <a:blip r:embed="rId11" cstate="print"/>
          <a:srcRect/>
          <a:stretch>
            <a:fillRect/>
          </a:stretch>
        </p:blipFill>
        <p:spPr bwMode="auto">
          <a:xfrm>
            <a:off x="6500813" y="2428875"/>
            <a:ext cx="2343150" cy="1284288"/>
          </a:xfrm>
          <a:prstGeom prst="rect">
            <a:avLst/>
          </a:prstGeom>
          <a:noFill/>
          <a:ln w="9525">
            <a:noFill/>
            <a:miter lim="800000"/>
            <a:headEnd/>
            <a:tailEnd/>
          </a:ln>
        </p:spPr>
      </p:pic>
      <p:pic>
        <p:nvPicPr>
          <p:cNvPr id="62479" name="Рисунок 9"/>
          <p:cNvPicPr>
            <a:picLocks noChangeAspect="1"/>
          </p:cNvPicPr>
          <p:nvPr/>
        </p:nvPicPr>
        <p:blipFill>
          <a:blip r:embed="rId12" cstate="print"/>
          <a:srcRect/>
          <a:stretch>
            <a:fillRect/>
          </a:stretch>
        </p:blipFill>
        <p:spPr bwMode="auto">
          <a:xfrm>
            <a:off x="2624138" y="3779838"/>
            <a:ext cx="2362200" cy="1328737"/>
          </a:xfrm>
          <a:prstGeom prst="rect">
            <a:avLst/>
          </a:prstGeom>
          <a:noFill/>
          <a:ln w="9525">
            <a:noFill/>
            <a:miter lim="800000"/>
            <a:headEnd/>
            <a:tailEnd/>
          </a:ln>
        </p:spPr>
      </p:pic>
      <p:pic>
        <p:nvPicPr>
          <p:cNvPr id="62480" name="Рисунок 11"/>
          <p:cNvPicPr>
            <a:picLocks noChangeAspect="1"/>
          </p:cNvPicPr>
          <p:nvPr/>
        </p:nvPicPr>
        <p:blipFill>
          <a:blip r:embed="rId13" cstate="print"/>
          <a:srcRect/>
          <a:stretch>
            <a:fillRect/>
          </a:stretch>
        </p:blipFill>
        <p:spPr bwMode="auto">
          <a:xfrm>
            <a:off x="6000750" y="3865563"/>
            <a:ext cx="1277938" cy="1277937"/>
          </a:xfrm>
          <a:prstGeom prst="rect">
            <a:avLst/>
          </a:prstGeom>
          <a:noFill/>
          <a:ln w="9525">
            <a:noFill/>
            <a:miter lim="800000"/>
            <a:headEnd/>
            <a:tailEnd/>
          </a:ln>
        </p:spPr>
      </p:pic>
      <p:pic>
        <p:nvPicPr>
          <p:cNvPr id="62481" name="Рисунок 12"/>
          <p:cNvPicPr>
            <a:picLocks noChangeAspect="1"/>
          </p:cNvPicPr>
          <p:nvPr/>
        </p:nvPicPr>
        <p:blipFill>
          <a:blip r:embed="rId14" cstate="print"/>
          <a:srcRect/>
          <a:stretch>
            <a:fillRect/>
          </a:stretch>
        </p:blipFill>
        <p:spPr bwMode="auto">
          <a:xfrm>
            <a:off x="4143375" y="3819525"/>
            <a:ext cx="1931988" cy="1323975"/>
          </a:xfrm>
          <a:prstGeom prst="rect">
            <a:avLst/>
          </a:prstGeom>
          <a:noFill/>
          <a:ln w="9525">
            <a:noFill/>
            <a:miter lim="800000"/>
            <a:headEnd/>
            <a:tailEnd/>
          </a:ln>
        </p:spPr>
      </p:pic>
      <p:pic>
        <p:nvPicPr>
          <p:cNvPr id="62482" name="Рисунок 14"/>
          <p:cNvPicPr>
            <a:picLocks noChangeAspect="1"/>
          </p:cNvPicPr>
          <p:nvPr/>
        </p:nvPicPr>
        <p:blipFill>
          <a:blip r:embed="rId15" cstate="print"/>
          <a:srcRect/>
          <a:stretch>
            <a:fillRect/>
          </a:stretch>
        </p:blipFill>
        <p:spPr bwMode="auto">
          <a:xfrm>
            <a:off x="7286625" y="3643313"/>
            <a:ext cx="1714500" cy="1500187"/>
          </a:xfrm>
          <a:prstGeom prst="rect">
            <a:avLst/>
          </a:prstGeom>
          <a:noFill/>
          <a:ln w="9525">
            <a:noFill/>
            <a:miter lim="800000"/>
            <a:headEnd/>
            <a:tailEnd/>
          </a:ln>
        </p:spPr>
      </p:pic>
      <p:pic>
        <p:nvPicPr>
          <p:cNvPr id="62483" name="Рисунок 1"/>
          <p:cNvPicPr>
            <a:picLocks noChangeAspect="1"/>
          </p:cNvPicPr>
          <p:nvPr/>
        </p:nvPicPr>
        <p:blipFill>
          <a:blip r:embed="rId16" cstate="print"/>
          <a:srcRect/>
          <a:stretch>
            <a:fillRect/>
          </a:stretch>
        </p:blipFill>
        <p:spPr bwMode="auto">
          <a:xfrm>
            <a:off x="5286375" y="0"/>
            <a:ext cx="1785938" cy="714375"/>
          </a:xfrm>
          <a:prstGeom prst="rect">
            <a:avLst/>
          </a:prstGeom>
          <a:noFill/>
          <a:ln w="9525">
            <a:noFill/>
            <a:miter lim="800000"/>
            <a:headEnd/>
            <a:tailEnd/>
          </a:ln>
        </p:spPr>
      </p:pic>
      <p:pic>
        <p:nvPicPr>
          <p:cNvPr id="62484" name="Рисунок 3"/>
          <p:cNvPicPr>
            <a:picLocks noChangeAspect="1"/>
          </p:cNvPicPr>
          <p:nvPr/>
        </p:nvPicPr>
        <p:blipFill>
          <a:blip r:embed="rId17" cstate="print"/>
          <a:srcRect/>
          <a:stretch>
            <a:fillRect/>
          </a:stretch>
        </p:blipFill>
        <p:spPr bwMode="auto">
          <a:xfrm>
            <a:off x="7072313" y="0"/>
            <a:ext cx="1928812" cy="785813"/>
          </a:xfrm>
          <a:prstGeom prst="rect">
            <a:avLst/>
          </a:prstGeom>
          <a:noFill/>
          <a:ln w="9525">
            <a:noFill/>
            <a:miter lim="800000"/>
            <a:headEnd/>
            <a:tailEnd/>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Номер слайда 1"/>
          <p:cNvSpPr>
            <a:spLocks noGrp="1"/>
          </p:cNvSpPr>
          <p:nvPr>
            <p:ph type="sldNum" sz="quarter" idx="12"/>
          </p:nvPr>
        </p:nvSpPr>
        <p:spPr bwMode="auto">
          <a:noFill/>
          <a:ln>
            <a:miter lim="800000"/>
            <a:headEnd/>
            <a:tailEnd/>
          </a:ln>
        </p:spPr>
        <p:txBody>
          <a:bodyPr/>
          <a:lstStyle/>
          <a:p>
            <a:fld id="{A2C3F43E-2520-49DB-8F1B-BDA6F80A536A}" type="slidenum">
              <a:rPr lang="ru-RU" altLang="ru-RU" smtClean="0"/>
              <a:pPr/>
              <a:t>6</a:t>
            </a:fld>
            <a:endParaRPr lang="ru-RU" altLang="ru-RU" smtClean="0"/>
          </a:p>
        </p:txBody>
      </p:sp>
      <p:pic>
        <p:nvPicPr>
          <p:cNvPr id="18435" name="Рисунок 2"/>
          <p:cNvPicPr>
            <a:picLocks noChangeAspect="1"/>
          </p:cNvPicPr>
          <p:nvPr/>
        </p:nvPicPr>
        <p:blipFill>
          <a:blip r:embed="rId2" cstate="print"/>
          <a:srcRect/>
          <a:stretch>
            <a:fillRect/>
          </a:stretch>
        </p:blipFill>
        <p:spPr bwMode="auto">
          <a:xfrm>
            <a:off x="7742238" y="0"/>
            <a:ext cx="1401762" cy="706438"/>
          </a:xfrm>
          <a:prstGeom prst="rect">
            <a:avLst/>
          </a:prstGeom>
          <a:noFill/>
          <a:ln w="9525">
            <a:noFill/>
            <a:miter lim="800000"/>
            <a:headEnd/>
            <a:tailEnd/>
          </a:ln>
        </p:spPr>
      </p:pic>
      <p:pic>
        <p:nvPicPr>
          <p:cNvPr id="18436" name="Рисунок 3"/>
          <p:cNvPicPr>
            <a:picLocks noChangeAspect="1"/>
          </p:cNvPicPr>
          <p:nvPr/>
        </p:nvPicPr>
        <p:blipFill>
          <a:blip r:embed="rId3" cstate="print"/>
          <a:srcRect/>
          <a:stretch>
            <a:fillRect/>
          </a:stretch>
        </p:blipFill>
        <p:spPr bwMode="auto">
          <a:xfrm>
            <a:off x="6486525" y="0"/>
            <a:ext cx="1262063" cy="785813"/>
          </a:xfrm>
          <a:prstGeom prst="rect">
            <a:avLst/>
          </a:prstGeom>
          <a:noFill/>
          <a:ln w="9525">
            <a:noFill/>
            <a:miter lim="800000"/>
            <a:headEnd/>
            <a:tailEnd/>
          </a:ln>
        </p:spPr>
      </p:pic>
      <p:sp>
        <p:nvSpPr>
          <p:cNvPr id="18437" name="TextBox 4"/>
          <p:cNvSpPr txBox="1">
            <a:spLocks noChangeArrowheads="1"/>
          </p:cNvSpPr>
          <p:nvPr/>
        </p:nvSpPr>
        <p:spPr bwMode="auto">
          <a:xfrm>
            <a:off x="668338" y="77788"/>
            <a:ext cx="4249737" cy="708025"/>
          </a:xfrm>
          <a:prstGeom prst="rect">
            <a:avLst/>
          </a:prstGeom>
          <a:noFill/>
          <a:ln w="9525">
            <a:noFill/>
            <a:miter lim="800000"/>
            <a:headEnd/>
            <a:tailEnd/>
          </a:ln>
        </p:spPr>
        <p:txBody>
          <a:bodyPr>
            <a:spAutoFit/>
          </a:bodyPr>
          <a:lstStyle/>
          <a:p>
            <a:r>
              <a:rPr lang="ru-RU" altLang="ru-RU" sz="2000" b="1">
                <a:solidFill>
                  <a:srgbClr val="C00000"/>
                </a:solidFill>
              </a:rPr>
              <a:t>Модель введения обновленных ФГОС и ФООП</a:t>
            </a:r>
          </a:p>
        </p:txBody>
      </p:sp>
      <p:sp>
        <p:nvSpPr>
          <p:cNvPr id="18438" name="TextBox 5"/>
          <p:cNvSpPr txBox="1">
            <a:spLocks noChangeArrowheads="1"/>
          </p:cNvSpPr>
          <p:nvPr/>
        </p:nvSpPr>
        <p:spPr bwMode="auto">
          <a:xfrm>
            <a:off x="630238" y="779463"/>
            <a:ext cx="5689600" cy="646112"/>
          </a:xfrm>
          <a:prstGeom prst="rect">
            <a:avLst/>
          </a:prstGeom>
          <a:noFill/>
          <a:ln w="9525">
            <a:noFill/>
            <a:miter lim="800000"/>
            <a:headEnd/>
            <a:tailEnd/>
          </a:ln>
        </p:spPr>
        <p:txBody>
          <a:bodyPr>
            <a:spAutoFit/>
          </a:bodyPr>
          <a:lstStyle/>
          <a:p>
            <a:r>
              <a:rPr lang="ru-RU" altLang="ru-RU" b="1"/>
              <a:t>Введение ФГОС НОО, ООО, СОО</a:t>
            </a:r>
          </a:p>
          <a:p>
            <a:endParaRPr lang="ru-RU" altLang="ru-RU"/>
          </a:p>
        </p:txBody>
      </p:sp>
      <p:graphicFrame>
        <p:nvGraphicFramePr>
          <p:cNvPr id="7" name="Таблица 6"/>
          <p:cNvGraphicFramePr>
            <a:graphicFrameLocks noGrp="1"/>
          </p:cNvGraphicFramePr>
          <p:nvPr/>
        </p:nvGraphicFramePr>
        <p:xfrm>
          <a:off x="622300" y="1265238"/>
          <a:ext cx="5688013" cy="1336676"/>
        </p:xfrm>
        <a:graphic>
          <a:graphicData uri="http://schemas.openxmlformats.org/drawingml/2006/table">
            <a:tbl>
              <a:tblPr firstRow="1" bandRow="1">
                <a:tableStyleId>{5C22544A-7EE6-4342-B048-85BDC9FD1C3A}</a:tableStyleId>
              </a:tblPr>
              <a:tblGrid>
                <a:gridCol w="2714865">
                  <a:extLst>
                    <a:ext uri="{9D8B030D-6E8A-4147-A177-3AD203B41FA5}"/>
                  </a:extLst>
                </a:gridCol>
                <a:gridCol w="288002">
                  <a:extLst>
                    <a:ext uri="{9D8B030D-6E8A-4147-A177-3AD203B41FA5}"/>
                  </a:extLst>
                </a:gridCol>
                <a:gridCol w="288001">
                  <a:extLst>
                    <a:ext uri="{9D8B030D-6E8A-4147-A177-3AD203B41FA5}"/>
                  </a:extLst>
                </a:gridCol>
                <a:gridCol w="216000">
                  <a:extLst>
                    <a:ext uri="{9D8B030D-6E8A-4147-A177-3AD203B41FA5}"/>
                  </a:extLst>
                </a:gridCol>
                <a:gridCol w="288001">
                  <a:extLst>
                    <a:ext uri="{9D8B030D-6E8A-4147-A177-3AD203B41FA5}"/>
                  </a:extLst>
                </a:gridCol>
                <a:gridCol w="216000">
                  <a:extLst>
                    <a:ext uri="{9D8B030D-6E8A-4147-A177-3AD203B41FA5}"/>
                  </a:extLst>
                </a:gridCol>
                <a:gridCol w="216000">
                  <a:extLst>
                    <a:ext uri="{9D8B030D-6E8A-4147-A177-3AD203B41FA5}"/>
                  </a:extLst>
                </a:gridCol>
                <a:gridCol w="216000">
                  <a:extLst>
                    <a:ext uri="{9D8B030D-6E8A-4147-A177-3AD203B41FA5}"/>
                  </a:extLst>
                </a:gridCol>
                <a:gridCol w="288001">
                  <a:extLst>
                    <a:ext uri="{9D8B030D-6E8A-4147-A177-3AD203B41FA5}"/>
                  </a:extLst>
                </a:gridCol>
                <a:gridCol w="216000">
                  <a:extLst>
                    <a:ext uri="{9D8B030D-6E8A-4147-A177-3AD203B41FA5}"/>
                  </a:extLst>
                </a:gridCol>
                <a:gridCol w="360003">
                  <a:extLst>
                    <a:ext uri="{9D8B030D-6E8A-4147-A177-3AD203B41FA5}"/>
                  </a:extLst>
                </a:gridCol>
                <a:gridCol w="381140">
                  <a:extLst>
                    <a:ext uri="{9D8B030D-6E8A-4147-A177-3AD203B41FA5}"/>
                  </a:extLst>
                </a:gridCol>
              </a:tblGrid>
              <a:tr h="442500">
                <a:tc>
                  <a:txBody>
                    <a:bodyPr/>
                    <a:lstStyle/>
                    <a:p>
                      <a:pPr algn="ctr"/>
                      <a:r>
                        <a:rPr lang="ru-RU" sz="1200" b="1" dirty="0" smtClean="0">
                          <a:solidFill>
                            <a:schemeClr val="tx1"/>
                          </a:solidFill>
                        </a:rPr>
                        <a:t>Класс</a:t>
                      </a:r>
                      <a:endParaRPr lang="ru-RU" sz="1200" b="1"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1</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2</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3</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4</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5</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6</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7</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8</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9</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10</a:t>
                      </a:r>
                      <a:endParaRPr lang="ru-RU" sz="1200" dirty="0">
                        <a:solidFill>
                          <a:schemeClr val="tx1"/>
                        </a:solidFill>
                      </a:endParaRPr>
                    </a:p>
                  </a:txBody>
                  <a:tcPr marL="91430" marR="91430" marT="45727" marB="45727">
                    <a:solidFill>
                      <a:schemeClr val="accent1">
                        <a:lumMod val="20000"/>
                        <a:lumOff val="80000"/>
                      </a:schemeClr>
                    </a:solidFill>
                  </a:tcPr>
                </a:tc>
                <a:tc>
                  <a:txBody>
                    <a:bodyPr/>
                    <a:lstStyle/>
                    <a:p>
                      <a:pPr algn="ctr"/>
                      <a:r>
                        <a:rPr lang="ru-RU" sz="1200" dirty="0" smtClean="0">
                          <a:solidFill>
                            <a:schemeClr val="tx1"/>
                          </a:solidFill>
                        </a:rPr>
                        <a:t>11</a:t>
                      </a:r>
                      <a:endParaRPr lang="ru-RU" sz="1200" dirty="0">
                        <a:solidFill>
                          <a:schemeClr val="tx1"/>
                        </a:solidFill>
                      </a:endParaRPr>
                    </a:p>
                  </a:txBody>
                  <a:tcPr marL="91430" marR="91430" marT="45727" marB="45727">
                    <a:solidFill>
                      <a:schemeClr val="accent1">
                        <a:lumMod val="20000"/>
                        <a:lumOff val="80000"/>
                      </a:schemeClr>
                    </a:solidFill>
                  </a:tcPr>
                </a:tc>
                <a:extLst>
                  <a:ext uri="{0D108BD9-81ED-4DB2-BD59-A6C34878D82A}"/>
                </a:extLst>
              </a:tr>
              <a:tr h="274360">
                <a:tc>
                  <a:txBody>
                    <a:bodyPr/>
                    <a:lstStyle/>
                    <a:p>
                      <a:pPr algn="ctr"/>
                      <a:r>
                        <a:rPr lang="ru-RU" sz="1200" b="1" dirty="0" smtClean="0">
                          <a:solidFill>
                            <a:schemeClr val="tx1"/>
                          </a:solidFill>
                        </a:rPr>
                        <a:t>2022-2023 уч.</a:t>
                      </a:r>
                      <a:r>
                        <a:rPr lang="ru-RU" sz="1200" b="1" baseline="0" dirty="0" smtClean="0">
                          <a:solidFill>
                            <a:schemeClr val="tx1"/>
                          </a:solidFill>
                        </a:rPr>
                        <a:t> год</a:t>
                      </a:r>
                      <a:endParaRPr lang="ru-RU" sz="1200" b="1" dirty="0">
                        <a:solidFill>
                          <a:schemeClr val="tx1"/>
                        </a:solidFill>
                      </a:endParaRPr>
                    </a:p>
                  </a:txBody>
                  <a:tcPr marL="91430" marR="91430" marT="45727" marB="45727">
                    <a:solidFill>
                      <a:schemeClr val="accent1">
                        <a:lumMod val="20000"/>
                        <a:lumOff val="80000"/>
                      </a:schemeClr>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92D050"/>
                    </a:solidFill>
                  </a:tcPr>
                </a:tc>
                <a:tc>
                  <a:txBody>
                    <a:bodyPr/>
                    <a:lstStyle/>
                    <a:p>
                      <a:pPr algn="ctr"/>
                      <a:endParaRPr lang="ru-RU" sz="1200" dirty="0">
                        <a:solidFill>
                          <a:schemeClr val="tx1"/>
                        </a:solidFill>
                      </a:endParaRPr>
                    </a:p>
                  </a:txBody>
                  <a:tcPr marL="91430" marR="91430" marT="45727" marB="45727">
                    <a:solidFill>
                      <a:srgbClr val="92D050"/>
                    </a:solidFill>
                  </a:tcPr>
                </a:tc>
                <a:extLst>
                  <a:ext uri="{0D108BD9-81ED-4DB2-BD59-A6C34878D82A}"/>
                </a:extLst>
              </a:tr>
              <a:tr h="274360">
                <a:tc>
                  <a:txBody>
                    <a:bodyPr/>
                    <a:lstStyle/>
                    <a:p>
                      <a:pPr algn="ctr"/>
                      <a:r>
                        <a:rPr lang="ru-RU" sz="1200" b="1" dirty="0" smtClean="0">
                          <a:solidFill>
                            <a:schemeClr val="tx1"/>
                          </a:solidFill>
                        </a:rPr>
                        <a:t>2023-2024 уч. год</a:t>
                      </a:r>
                      <a:endParaRPr lang="ru-RU" sz="1200" b="1" dirty="0">
                        <a:solidFill>
                          <a:schemeClr val="tx1"/>
                        </a:solidFill>
                      </a:endParaRPr>
                    </a:p>
                  </a:txBody>
                  <a:tcPr marL="91430" marR="91430" marT="45727" marB="45727">
                    <a:solidFill>
                      <a:schemeClr val="accent1">
                        <a:lumMod val="20000"/>
                        <a:lumOff val="80000"/>
                      </a:schemeClr>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92D050"/>
                    </a:solidFill>
                  </a:tcPr>
                </a:tc>
                <a:extLst>
                  <a:ext uri="{0D108BD9-81ED-4DB2-BD59-A6C34878D82A}"/>
                </a:extLst>
              </a:tr>
              <a:tr h="345456">
                <a:tc>
                  <a:txBody>
                    <a:bodyPr/>
                    <a:lstStyle/>
                    <a:p>
                      <a:pPr algn="ctr"/>
                      <a:r>
                        <a:rPr lang="ru-RU" sz="1200" b="1" dirty="0" smtClean="0">
                          <a:solidFill>
                            <a:schemeClr val="tx1"/>
                          </a:solidFill>
                        </a:rPr>
                        <a:t>2024-2025 уч. год</a:t>
                      </a:r>
                      <a:endParaRPr lang="ru-RU" sz="1200" b="1" dirty="0">
                        <a:solidFill>
                          <a:schemeClr val="tx1"/>
                        </a:solidFill>
                      </a:endParaRPr>
                    </a:p>
                  </a:txBody>
                  <a:tcPr marL="91430" marR="91430" marT="45727" marB="45727">
                    <a:solidFill>
                      <a:schemeClr val="accent1">
                        <a:lumMod val="20000"/>
                        <a:lumOff val="80000"/>
                      </a:schemeClr>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C000"/>
                    </a:solidFill>
                  </a:tcPr>
                </a:tc>
                <a:tc>
                  <a:txBody>
                    <a:bodyPr/>
                    <a:lstStyle/>
                    <a:p>
                      <a:pPr algn="ctr"/>
                      <a:endParaRPr lang="ru-RU" sz="1200" dirty="0">
                        <a:solidFill>
                          <a:schemeClr val="tx1"/>
                        </a:solidFill>
                      </a:endParaRPr>
                    </a:p>
                  </a:txBody>
                  <a:tcPr marL="91430" marR="91430" marT="45727" marB="45727">
                    <a:solidFill>
                      <a:srgbClr val="FF0000"/>
                    </a:solidFill>
                  </a:tcPr>
                </a:tc>
                <a:tc>
                  <a:txBody>
                    <a:bodyPr/>
                    <a:lstStyle/>
                    <a:p>
                      <a:pPr algn="ctr"/>
                      <a:endParaRPr lang="ru-RU" sz="1200" dirty="0">
                        <a:solidFill>
                          <a:schemeClr val="tx1"/>
                        </a:solidFill>
                      </a:endParaRPr>
                    </a:p>
                  </a:txBody>
                  <a:tcPr marL="91430" marR="91430" marT="45727" marB="45727">
                    <a:solidFill>
                      <a:srgbClr val="FF0000"/>
                    </a:solidFill>
                  </a:tcPr>
                </a:tc>
                <a:extLst>
                  <a:ext uri="{0D108BD9-81ED-4DB2-BD59-A6C34878D82A}"/>
                </a:extLst>
              </a:tr>
            </a:tbl>
          </a:graphicData>
        </a:graphic>
      </p:graphicFrame>
      <p:graphicFrame>
        <p:nvGraphicFramePr>
          <p:cNvPr id="8" name="Таблица 7"/>
          <p:cNvGraphicFramePr>
            <a:graphicFrameLocks noGrp="1"/>
          </p:cNvGraphicFramePr>
          <p:nvPr/>
        </p:nvGraphicFramePr>
        <p:xfrm>
          <a:off x="6486525" y="1295400"/>
          <a:ext cx="2657475" cy="1277937"/>
        </p:xfrm>
        <a:graphic>
          <a:graphicData uri="http://schemas.openxmlformats.org/drawingml/2006/table">
            <a:tbl>
              <a:tblPr firstRow="1" bandRow="1">
                <a:tableStyleId>{5C22544A-7EE6-4342-B048-85BDC9FD1C3A}</a:tableStyleId>
              </a:tblPr>
              <a:tblGrid>
                <a:gridCol w="2405943">
                  <a:extLst>
                    <a:ext uri="{9D8B030D-6E8A-4147-A177-3AD203B41FA5}"/>
                  </a:extLst>
                </a:gridCol>
                <a:gridCol w="251532">
                  <a:extLst>
                    <a:ext uri="{9D8B030D-6E8A-4147-A177-3AD203B41FA5}"/>
                  </a:extLst>
                </a:gridCol>
              </a:tblGrid>
              <a:tr h="424387">
                <a:tc>
                  <a:txBody>
                    <a:bodyPr/>
                    <a:lstStyle/>
                    <a:p>
                      <a:r>
                        <a:rPr lang="ru-RU" sz="1100" b="0" dirty="0" smtClean="0">
                          <a:solidFill>
                            <a:schemeClr val="tx1"/>
                          </a:solidFill>
                        </a:rPr>
                        <a:t>Обязательное введение ФГОС</a:t>
                      </a:r>
                      <a:endParaRPr lang="ru-RU" sz="1100" b="0" dirty="0">
                        <a:solidFill>
                          <a:schemeClr val="tx1"/>
                        </a:solidFill>
                      </a:endParaRPr>
                    </a:p>
                  </a:txBody>
                  <a:tcPr marL="91444" marR="91444" marT="45726" marB="45726">
                    <a:noFill/>
                  </a:tcPr>
                </a:tc>
                <a:tc>
                  <a:txBody>
                    <a:bodyPr/>
                    <a:lstStyle/>
                    <a:p>
                      <a:endParaRPr lang="ru-RU" sz="1800" dirty="0"/>
                    </a:p>
                  </a:txBody>
                  <a:tcPr marL="91444" marR="91444" marT="45726" marB="45726">
                    <a:solidFill>
                      <a:srgbClr val="FF0000"/>
                    </a:solidFill>
                  </a:tcPr>
                </a:tc>
                <a:extLst>
                  <a:ext uri="{0D108BD9-81ED-4DB2-BD59-A6C34878D82A}"/>
                </a:extLst>
              </a:tr>
              <a:tr h="426775">
                <a:tc>
                  <a:txBody>
                    <a:bodyPr/>
                    <a:lstStyle/>
                    <a:p>
                      <a:r>
                        <a:rPr lang="ru-RU" sz="1100" b="0" dirty="0" smtClean="0">
                          <a:solidFill>
                            <a:schemeClr val="tx1"/>
                          </a:solidFill>
                        </a:rPr>
                        <a:t>Введение ФГОС</a:t>
                      </a:r>
                      <a:r>
                        <a:rPr lang="ru-RU" sz="1100" b="0" baseline="0" dirty="0" smtClean="0">
                          <a:solidFill>
                            <a:schemeClr val="tx1"/>
                          </a:solidFill>
                        </a:rPr>
                        <a:t> по мере готовности</a:t>
                      </a:r>
                      <a:endParaRPr lang="ru-RU" sz="1100" b="0" dirty="0">
                        <a:solidFill>
                          <a:schemeClr val="tx1"/>
                        </a:solidFill>
                      </a:endParaRPr>
                    </a:p>
                  </a:txBody>
                  <a:tcPr marL="91444" marR="91444" marT="45726" marB="45726">
                    <a:noFill/>
                  </a:tcPr>
                </a:tc>
                <a:tc>
                  <a:txBody>
                    <a:bodyPr/>
                    <a:lstStyle/>
                    <a:p>
                      <a:endParaRPr lang="ru-RU" sz="1800" dirty="0"/>
                    </a:p>
                  </a:txBody>
                  <a:tcPr marL="91444" marR="91444" marT="45726" marB="45726">
                    <a:solidFill>
                      <a:srgbClr val="FFC000"/>
                    </a:solidFill>
                  </a:tcPr>
                </a:tc>
                <a:extLst>
                  <a:ext uri="{0D108BD9-81ED-4DB2-BD59-A6C34878D82A}"/>
                </a:extLst>
              </a:tr>
              <a:tr h="426775">
                <a:tc>
                  <a:txBody>
                    <a:bodyPr/>
                    <a:lstStyle/>
                    <a:p>
                      <a:r>
                        <a:rPr lang="ru-RU" sz="1100" b="0" dirty="0" smtClean="0">
                          <a:solidFill>
                            <a:schemeClr val="tx1"/>
                          </a:solidFill>
                        </a:rPr>
                        <a:t>Обучение в</a:t>
                      </a:r>
                      <a:r>
                        <a:rPr lang="ru-RU" sz="1100" b="0" baseline="0" dirty="0" smtClean="0">
                          <a:solidFill>
                            <a:schemeClr val="tx1"/>
                          </a:solidFill>
                        </a:rPr>
                        <a:t> соответствии с ФГОС СОО </a:t>
                      </a:r>
                      <a:endParaRPr lang="ru-RU" sz="1100" b="0" dirty="0">
                        <a:solidFill>
                          <a:schemeClr val="tx1"/>
                        </a:solidFill>
                      </a:endParaRPr>
                    </a:p>
                  </a:txBody>
                  <a:tcPr marL="91444" marR="91444" marT="45726" marB="45726">
                    <a:noFill/>
                  </a:tcPr>
                </a:tc>
                <a:tc>
                  <a:txBody>
                    <a:bodyPr/>
                    <a:lstStyle/>
                    <a:p>
                      <a:endParaRPr lang="ru-RU" sz="1800" dirty="0"/>
                    </a:p>
                  </a:txBody>
                  <a:tcPr marL="91444" marR="91444" marT="45726" marB="45726">
                    <a:solidFill>
                      <a:srgbClr val="92D050"/>
                    </a:solidFill>
                  </a:tcPr>
                </a:tc>
                <a:extLst>
                  <a:ext uri="{0D108BD9-81ED-4DB2-BD59-A6C34878D82A}"/>
                </a:extLst>
              </a:tr>
            </a:tbl>
          </a:graphicData>
        </a:graphic>
      </p:graphicFrame>
      <p:sp>
        <p:nvSpPr>
          <p:cNvPr id="18520" name="TextBox 8"/>
          <p:cNvSpPr txBox="1">
            <a:spLocks noChangeArrowheads="1"/>
          </p:cNvSpPr>
          <p:nvPr/>
        </p:nvSpPr>
        <p:spPr bwMode="auto">
          <a:xfrm>
            <a:off x="827088" y="3338513"/>
            <a:ext cx="4646612" cy="368300"/>
          </a:xfrm>
          <a:prstGeom prst="rect">
            <a:avLst/>
          </a:prstGeom>
          <a:noFill/>
          <a:ln w="9525">
            <a:noFill/>
            <a:miter lim="800000"/>
            <a:headEnd/>
            <a:tailEnd/>
          </a:ln>
        </p:spPr>
        <p:txBody>
          <a:bodyPr>
            <a:spAutoFit/>
          </a:bodyPr>
          <a:lstStyle/>
          <a:p>
            <a:r>
              <a:rPr lang="ru-RU" altLang="ru-RU" b="1"/>
              <a:t>Введение ФООП НОО, ООО, СОО</a:t>
            </a:r>
          </a:p>
        </p:txBody>
      </p:sp>
      <p:graphicFrame>
        <p:nvGraphicFramePr>
          <p:cNvPr id="11" name="Таблица 10"/>
          <p:cNvGraphicFramePr>
            <a:graphicFrameLocks noGrp="1"/>
          </p:cNvGraphicFramePr>
          <p:nvPr/>
        </p:nvGraphicFramePr>
        <p:xfrm>
          <a:off x="644525" y="3940175"/>
          <a:ext cx="5689601" cy="620713"/>
        </p:xfrm>
        <a:graphic>
          <a:graphicData uri="http://schemas.openxmlformats.org/drawingml/2006/table">
            <a:tbl>
              <a:tblPr firstRow="1" bandRow="1">
                <a:tableStyleId>{5C22544A-7EE6-4342-B048-85BDC9FD1C3A}</a:tableStyleId>
              </a:tblPr>
              <a:tblGrid>
                <a:gridCol w="2715621">
                  <a:extLst>
                    <a:ext uri="{9D8B030D-6E8A-4147-A177-3AD203B41FA5}"/>
                  </a:extLst>
                </a:gridCol>
                <a:gridCol w="288082">
                  <a:extLst>
                    <a:ext uri="{9D8B030D-6E8A-4147-A177-3AD203B41FA5}"/>
                  </a:extLst>
                </a:gridCol>
                <a:gridCol w="288081">
                  <a:extLst>
                    <a:ext uri="{9D8B030D-6E8A-4147-A177-3AD203B41FA5}"/>
                  </a:extLst>
                </a:gridCol>
                <a:gridCol w="216061">
                  <a:extLst>
                    <a:ext uri="{9D8B030D-6E8A-4147-A177-3AD203B41FA5}"/>
                  </a:extLst>
                </a:gridCol>
                <a:gridCol w="288081">
                  <a:extLst>
                    <a:ext uri="{9D8B030D-6E8A-4147-A177-3AD203B41FA5}"/>
                  </a:extLst>
                </a:gridCol>
                <a:gridCol w="216061">
                  <a:extLst>
                    <a:ext uri="{9D8B030D-6E8A-4147-A177-3AD203B41FA5}"/>
                  </a:extLst>
                </a:gridCol>
                <a:gridCol w="216061">
                  <a:extLst>
                    <a:ext uri="{9D8B030D-6E8A-4147-A177-3AD203B41FA5}"/>
                  </a:extLst>
                </a:gridCol>
                <a:gridCol w="216061">
                  <a:extLst>
                    <a:ext uri="{9D8B030D-6E8A-4147-A177-3AD203B41FA5}"/>
                  </a:extLst>
                </a:gridCol>
                <a:gridCol w="288081">
                  <a:extLst>
                    <a:ext uri="{9D8B030D-6E8A-4147-A177-3AD203B41FA5}"/>
                  </a:extLst>
                </a:gridCol>
                <a:gridCol w="216061">
                  <a:extLst>
                    <a:ext uri="{9D8B030D-6E8A-4147-A177-3AD203B41FA5}"/>
                  </a:extLst>
                </a:gridCol>
                <a:gridCol w="360103">
                  <a:extLst>
                    <a:ext uri="{9D8B030D-6E8A-4147-A177-3AD203B41FA5}"/>
                  </a:extLst>
                </a:gridCol>
                <a:gridCol w="381247">
                  <a:extLst>
                    <a:ext uri="{9D8B030D-6E8A-4147-A177-3AD203B41FA5}"/>
                  </a:extLst>
                </a:gridCol>
              </a:tblGrid>
              <a:tr h="346567">
                <a:tc>
                  <a:txBody>
                    <a:bodyPr/>
                    <a:lstStyle/>
                    <a:p>
                      <a:pPr algn="ctr"/>
                      <a:r>
                        <a:rPr lang="ru-RU" sz="1200" b="1" dirty="0" smtClean="0">
                          <a:solidFill>
                            <a:schemeClr val="tx1"/>
                          </a:solidFill>
                        </a:rPr>
                        <a:t>Класс</a:t>
                      </a:r>
                      <a:endParaRPr lang="ru-RU" sz="1200" b="1"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1</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2</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3</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4</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5</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6</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7</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8</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9</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10</a:t>
                      </a:r>
                      <a:endParaRPr lang="ru-RU" sz="1200" dirty="0">
                        <a:solidFill>
                          <a:schemeClr val="tx1"/>
                        </a:solidFill>
                      </a:endParaRPr>
                    </a:p>
                  </a:txBody>
                  <a:tcPr marL="91456" marR="91456" marT="45633" marB="45633">
                    <a:solidFill>
                      <a:schemeClr val="accent1">
                        <a:lumMod val="20000"/>
                        <a:lumOff val="80000"/>
                      </a:schemeClr>
                    </a:solidFill>
                  </a:tcPr>
                </a:tc>
                <a:tc>
                  <a:txBody>
                    <a:bodyPr/>
                    <a:lstStyle/>
                    <a:p>
                      <a:pPr algn="ctr"/>
                      <a:r>
                        <a:rPr lang="ru-RU" sz="1200" dirty="0" smtClean="0">
                          <a:solidFill>
                            <a:schemeClr val="tx1"/>
                          </a:solidFill>
                        </a:rPr>
                        <a:t>11</a:t>
                      </a:r>
                      <a:endParaRPr lang="ru-RU" sz="1200" dirty="0">
                        <a:solidFill>
                          <a:schemeClr val="tx1"/>
                        </a:solidFill>
                      </a:endParaRPr>
                    </a:p>
                  </a:txBody>
                  <a:tcPr marL="91456" marR="91456" marT="45633" marB="45633">
                    <a:solidFill>
                      <a:schemeClr val="accent1">
                        <a:lumMod val="20000"/>
                        <a:lumOff val="80000"/>
                      </a:schemeClr>
                    </a:solidFill>
                  </a:tcPr>
                </a:tc>
                <a:extLst>
                  <a:ext uri="{0D108BD9-81ED-4DB2-BD59-A6C34878D82A}"/>
                </a:extLst>
              </a:tr>
              <a:tr h="274146">
                <a:tc>
                  <a:txBody>
                    <a:bodyPr/>
                    <a:lstStyle/>
                    <a:p>
                      <a:pPr algn="ctr"/>
                      <a:r>
                        <a:rPr lang="ru-RU" sz="1200" b="1" dirty="0" smtClean="0">
                          <a:solidFill>
                            <a:schemeClr val="tx1"/>
                          </a:solidFill>
                        </a:rPr>
                        <a:t>2023-2024 уч.</a:t>
                      </a:r>
                      <a:r>
                        <a:rPr lang="ru-RU" sz="1200" b="1" baseline="0" dirty="0" smtClean="0">
                          <a:solidFill>
                            <a:schemeClr val="tx1"/>
                          </a:solidFill>
                        </a:rPr>
                        <a:t> год</a:t>
                      </a:r>
                      <a:endParaRPr lang="ru-RU" sz="1200" b="1" dirty="0">
                        <a:solidFill>
                          <a:schemeClr val="tx1"/>
                        </a:solidFill>
                      </a:endParaRPr>
                    </a:p>
                  </a:txBody>
                  <a:tcPr marL="91456" marR="91456" marT="45633" marB="45633">
                    <a:solidFill>
                      <a:schemeClr val="accent1">
                        <a:lumMod val="20000"/>
                        <a:lumOff val="80000"/>
                      </a:schemeClr>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tc>
                  <a:txBody>
                    <a:bodyPr/>
                    <a:lstStyle/>
                    <a:p>
                      <a:pPr algn="ctr"/>
                      <a:endParaRPr lang="ru-RU" sz="1200" dirty="0">
                        <a:solidFill>
                          <a:schemeClr val="tx1"/>
                        </a:solidFill>
                      </a:endParaRPr>
                    </a:p>
                  </a:txBody>
                  <a:tcPr marL="91456" marR="91456" marT="45633" marB="45633">
                    <a:solidFill>
                      <a:srgbClr val="FF0000"/>
                    </a:solidFill>
                  </a:tcPr>
                </a:tc>
                <a:extLst>
                  <a:ext uri="{0D108BD9-81ED-4DB2-BD59-A6C34878D82A}"/>
                </a:extLst>
              </a:tr>
            </a:tbl>
          </a:graphicData>
        </a:graphic>
      </p:graphicFrame>
      <p:graphicFrame>
        <p:nvGraphicFramePr>
          <p:cNvPr id="12" name="Таблица 11"/>
          <p:cNvGraphicFramePr>
            <a:graphicFrameLocks noGrp="1"/>
          </p:cNvGraphicFramePr>
          <p:nvPr/>
        </p:nvGraphicFramePr>
        <p:xfrm>
          <a:off x="6591300" y="4037013"/>
          <a:ext cx="2447925" cy="427037"/>
        </p:xfrm>
        <a:graphic>
          <a:graphicData uri="http://schemas.openxmlformats.org/drawingml/2006/table">
            <a:tbl>
              <a:tblPr firstRow="1" bandRow="1">
                <a:tableStyleId>{5C22544A-7EE6-4342-B048-85BDC9FD1C3A}</a:tableStyleId>
              </a:tblPr>
              <a:tblGrid>
                <a:gridCol w="2087936">
                  <a:extLst>
                    <a:ext uri="{9D8B030D-6E8A-4147-A177-3AD203B41FA5}"/>
                  </a:extLst>
                </a:gridCol>
                <a:gridCol w="359989">
                  <a:extLst>
                    <a:ext uri="{9D8B030D-6E8A-4147-A177-3AD203B41FA5}"/>
                  </a:extLst>
                </a:gridCol>
              </a:tblGrid>
              <a:tr h="427037">
                <a:tc>
                  <a:txBody>
                    <a:bodyPr/>
                    <a:lstStyle/>
                    <a:p>
                      <a:r>
                        <a:rPr lang="ru-RU" sz="1100" b="0" dirty="0" smtClean="0">
                          <a:solidFill>
                            <a:schemeClr val="tx1"/>
                          </a:solidFill>
                        </a:rPr>
                        <a:t>Обязательное введение ФООП</a:t>
                      </a:r>
                      <a:endParaRPr lang="ru-RU" sz="1100" b="0" dirty="0">
                        <a:solidFill>
                          <a:schemeClr val="tx1"/>
                        </a:solidFill>
                      </a:endParaRPr>
                    </a:p>
                  </a:txBody>
                  <a:tcPr marL="91427" marR="91427" marT="45754" marB="45754">
                    <a:solidFill>
                      <a:schemeClr val="bg1"/>
                    </a:solidFill>
                  </a:tcPr>
                </a:tc>
                <a:tc>
                  <a:txBody>
                    <a:bodyPr/>
                    <a:lstStyle/>
                    <a:p>
                      <a:endParaRPr lang="ru-RU" sz="1800" dirty="0"/>
                    </a:p>
                  </a:txBody>
                  <a:tcPr marL="91427" marR="91427" marT="45754" marB="45754">
                    <a:solidFill>
                      <a:srgbClr val="FF0000"/>
                    </a:solidFill>
                  </a:tcPr>
                </a:tc>
                <a:extLst>
                  <a:ext uri="{0D108BD9-81ED-4DB2-BD59-A6C34878D82A}"/>
                </a:extLst>
              </a:tr>
            </a:tbl>
          </a:graphicData>
        </a:graphic>
      </p:graphicFrame>
      <p:sp>
        <p:nvSpPr>
          <p:cNvPr id="18570" name="TextBox 1"/>
          <p:cNvSpPr txBox="1">
            <a:spLocks noChangeArrowheads="1"/>
          </p:cNvSpPr>
          <p:nvPr/>
        </p:nvSpPr>
        <p:spPr bwMode="auto">
          <a:xfrm>
            <a:off x="622300" y="4718050"/>
            <a:ext cx="8416925" cy="369888"/>
          </a:xfrm>
          <a:prstGeom prst="rect">
            <a:avLst/>
          </a:prstGeom>
          <a:noFill/>
          <a:ln w="9525">
            <a:noFill/>
            <a:miter lim="800000"/>
            <a:headEnd/>
            <a:tailEnd/>
          </a:ln>
        </p:spPr>
        <p:txBody>
          <a:bodyPr>
            <a:spAutoFit/>
          </a:bodyPr>
          <a:lstStyle/>
          <a:p>
            <a:r>
              <a:rPr lang="ru-RU" altLang="ru-RU" b="1">
                <a:solidFill>
                  <a:srgbClr val="FF0000"/>
                </a:solidFill>
              </a:rPr>
              <a:t>Важно! </a:t>
            </a:r>
            <a:r>
              <a:rPr lang="ru-RU" altLang="ru-RU" b="1"/>
              <a:t>11 класс: учебный план не меняется в 2023-2024 учебном году</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188" y="71438"/>
            <a:ext cx="4960937" cy="714375"/>
          </a:xfrm>
          <a:solidFill>
            <a:schemeClr val="tx2">
              <a:lumMod val="60000"/>
              <a:lumOff val="40000"/>
            </a:schemeClr>
          </a:solidFill>
        </p:spPr>
        <p:txBody>
          <a:bodyPr/>
          <a:lstStyle/>
          <a:p>
            <a:pPr>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r>
              <a:rPr lang="ru-RU" sz="2400" dirty="0" smtClean="0"/>
              <a:t>Модуль «Профилактика и безопасность».        </a:t>
            </a:r>
            <a:br>
              <a:rPr lang="ru-RU" sz="2400" dirty="0" smtClean="0"/>
            </a:br>
            <a:r>
              <a:rPr lang="ru-RU" sz="2400" dirty="0" smtClean="0"/>
              <a:t> </a:t>
            </a:r>
            <a:r>
              <a:rPr lang="ru-RU" dirty="0" smtClean="0"/>
              <a:t/>
            </a:r>
            <a:br>
              <a:rPr lang="ru-RU" dirty="0" smtClean="0"/>
            </a:br>
            <a:endParaRPr lang="ru-RU" dirty="0"/>
          </a:p>
        </p:txBody>
      </p:sp>
      <p:sp>
        <p:nvSpPr>
          <p:cNvPr id="63491" name="Номер слайда 2"/>
          <p:cNvSpPr>
            <a:spLocks noGrp="1"/>
          </p:cNvSpPr>
          <p:nvPr>
            <p:ph type="sldNum" sz="quarter" idx="12"/>
          </p:nvPr>
        </p:nvSpPr>
        <p:spPr bwMode="auto">
          <a:noFill/>
          <a:ln>
            <a:miter lim="800000"/>
            <a:headEnd/>
            <a:tailEnd/>
          </a:ln>
        </p:spPr>
        <p:txBody>
          <a:bodyPr/>
          <a:lstStyle/>
          <a:p>
            <a:fld id="{F0DD8FC9-15A0-47AA-A904-1701C80AB331}" type="slidenum">
              <a:rPr lang="ru-RU" altLang="ru-RU" smtClean="0"/>
              <a:pPr/>
              <a:t>60</a:t>
            </a:fld>
            <a:endParaRPr lang="ru-RU" altLang="ru-RU" smtClean="0"/>
          </a:p>
        </p:txBody>
      </p:sp>
      <p:pic>
        <p:nvPicPr>
          <p:cNvPr id="63492" name="Рисунок 1"/>
          <p:cNvPicPr>
            <a:picLocks noChangeAspect="1"/>
          </p:cNvPicPr>
          <p:nvPr/>
        </p:nvPicPr>
        <p:blipFill>
          <a:blip r:embed="rId2" cstate="print"/>
          <a:srcRect/>
          <a:stretch>
            <a:fillRect/>
          </a:stretch>
        </p:blipFill>
        <p:spPr bwMode="auto">
          <a:xfrm>
            <a:off x="5286375" y="0"/>
            <a:ext cx="1785938" cy="785813"/>
          </a:xfrm>
          <a:prstGeom prst="rect">
            <a:avLst/>
          </a:prstGeom>
          <a:noFill/>
          <a:ln w="9525">
            <a:noFill/>
            <a:miter lim="800000"/>
            <a:headEnd/>
            <a:tailEnd/>
          </a:ln>
        </p:spPr>
      </p:pic>
      <p:pic>
        <p:nvPicPr>
          <p:cNvPr id="63493" name="Рисунок 3"/>
          <p:cNvPicPr>
            <a:picLocks noChangeAspect="1"/>
          </p:cNvPicPr>
          <p:nvPr/>
        </p:nvPicPr>
        <p:blipFill>
          <a:blip r:embed="rId3" cstate="print"/>
          <a:srcRect/>
          <a:stretch>
            <a:fillRect/>
          </a:stretch>
        </p:blipFill>
        <p:spPr bwMode="auto">
          <a:xfrm>
            <a:off x="7072313" y="0"/>
            <a:ext cx="1928812" cy="785813"/>
          </a:xfrm>
          <a:prstGeom prst="rect">
            <a:avLst/>
          </a:prstGeom>
          <a:noFill/>
          <a:ln w="9525">
            <a:noFill/>
            <a:miter lim="800000"/>
            <a:headEnd/>
            <a:tailEnd/>
          </a:ln>
        </p:spPr>
      </p:pic>
      <p:pic>
        <p:nvPicPr>
          <p:cNvPr id="63494" name="Рисунок 5" descr="https://edu.tatar.ru/upload/news/org2143/3187817.jpg"/>
          <p:cNvPicPr>
            <a:picLocks noChangeAspect="1" noChangeArrowheads="1"/>
          </p:cNvPicPr>
          <p:nvPr/>
        </p:nvPicPr>
        <p:blipFill>
          <a:blip r:embed="rId4" cstate="print"/>
          <a:srcRect/>
          <a:stretch>
            <a:fillRect/>
          </a:stretch>
        </p:blipFill>
        <p:spPr bwMode="auto">
          <a:xfrm>
            <a:off x="928688" y="928688"/>
            <a:ext cx="2571750" cy="1785937"/>
          </a:xfrm>
          <a:prstGeom prst="rect">
            <a:avLst/>
          </a:prstGeom>
          <a:noFill/>
          <a:ln w="9525">
            <a:noFill/>
            <a:miter lim="800000"/>
            <a:headEnd/>
            <a:tailEnd/>
          </a:ln>
        </p:spPr>
      </p:pic>
      <p:pic>
        <p:nvPicPr>
          <p:cNvPr id="63495" name="Рисунок 6" descr="https://edu.tatar.ru/upload/news/org2143/2995004.jpg"/>
          <p:cNvPicPr>
            <a:picLocks noChangeAspect="1" noChangeArrowheads="1"/>
          </p:cNvPicPr>
          <p:nvPr/>
        </p:nvPicPr>
        <p:blipFill>
          <a:blip r:embed="rId5" cstate="print"/>
          <a:srcRect/>
          <a:stretch>
            <a:fillRect/>
          </a:stretch>
        </p:blipFill>
        <p:spPr bwMode="auto">
          <a:xfrm>
            <a:off x="3500438" y="857250"/>
            <a:ext cx="2047875" cy="1785938"/>
          </a:xfrm>
          <a:prstGeom prst="rect">
            <a:avLst/>
          </a:prstGeom>
          <a:noFill/>
          <a:ln w="9525">
            <a:noFill/>
            <a:miter lim="800000"/>
            <a:headEnd/>
            <a:tailEnd/>
          </a:ln>
        </p:spPr>
      </p:pic>
      <p:pic>
        <p:nvPicPr>
          <p:cNvPr id="63496" name="Рисунок 7" descr="https://edu.tatar.ru/upload/news/org2143/3130504.jpg"/>
          <p:cNvPicPr>
            <a:picLocks noChangeAspect="1" noChangeArrowheads="1"/>
          </p:cNvPicPr>
          <p:nvPr/>
        </p:nvPicPr>
        <p:blipFill>
          <a:blip r:embed="rId6" cstate="print"/>
          <a:srcRect/>
          <a:stretch>
            <a:fillRect/>
          </a:stretch>
        </p:blipFill>
        <p:spPr bwMode="auto">
          <a:xfrm>
            <a:off x="571500" y="2786063"/>
            <a:ext cx="2357438" cy="2000250"/>
          </a:xfrm>
          <a:prstGeom prst="rect">
            <a:avLst/>
          </a:prstGeom>
          <a:noFill/>
          <a:ln w="9525">
            <a:noFill/>
            <a:miter lim="800000"/>
            <a:headEnd/>
            <a:tailEnd/>
          </a:ln>
        </p:spPr>
      </p:pic>
      <p:pic>
        <p:nvPicPr>
          <p:cNvPr id="63497" name="Picture 4" descr="H:\4 В фото\профессиии\WhatsApp Image 2023-02-12 at 20.58.01.jpeg"/>
          <p:cNvPicPr>
            <a:picLocks noChangeAspect="1" noChangeArrowheads="1"/>
          </p:cNvPicPr>
          <p:nvPr/>
        </p:nvPicPr>
        <p:blipFill>
          <a:blip r:embed="rId7" cstate="print"/>
          <a:srcRect t="33862"/>
          <a:stretch>
            <a:fillRect/>
          </a:stretch>
        </p:blipFill>
        <p:spPr bwMode="auto">
          <a:xfrm>
            <a:off x="5143500" y="2857500"/>
            <a:ext cx="2357438" cy="2168525"/>
          </a:xfrm>
          <a:prstGeom prst="rect">
            <a:avLst/>
          </a:prstGeom>
          <a:noFill/>
          <a:ln w="9525">
            <a:noFill/>
            <a:miter lim="800000"/>
            <a:headEnd/>
            <a:tailEnd/>
          </a:ln>
        </p:spPr>
      </p:pic>
      <p:pic>
        <p:nvPicPr>
          <p:cNvPr id="63498" name="Picture 2" descr="https://edu.tatar.ru/upload/news/org2143/3076533.jpg"/>
          <p:cNvPicPr>
            <a:picLocks noChangeAspect="1" noChangeArrowheads="1"/>
          </p:cNvPicPr>
          <p:nvPr/>
        </p:nvPicPr>
        <p:blipFill>
          <a:blip r:embed="rId8" cstate="print"/>
          <a:srcRect/>
          <a:stretch>
            <a:fillRect/>
          </a:stretch>
        </p:blipFill>
        <p:spPr bwMode="auto">
          <a:xfrm>
            <a:off x="7064375" y="857250"/>
            <a:ext cx="2079625" cy="1604963"/>
          </a:xfrm>
          <a:prstGeom prst="rect">
            <a:avLst/>
          </a:prstGeom>
          <a:noFill/>
          <a:ln w="9525">
            <a:noFill/>
            <a:miter lim="800000"/>
            <a:headEnd/>
            <a:tailEnd/>
          </a:ln>
        </p:spPr>
      </p:pic>
      <p:pic>
        <p:nvPicPr>
          <p:cNvPr id="63499" name="Рисунок 11" descr="https://edu.tatar.ru/upload/news/org2143/3270233.jpg"/>
          <p:cNvPicPr>
            <a:picLocks noChangeAspect="1" noChangeArrowheads="1"/>
          </p:cNvPicPr>
          <p:nvPr/>
        </p:nvPicPr>
        <p:blipFill>
          <a:blip r:embed="rId9" cstate="print"/>
          <a:srcRect/>
          <a:stretch>
            <a:fillRect/>
          </a:stretch>
        </p:blipFill>
        <p:spPr bwMode="auto">
          <a:xfrm>
            <a:off x="2571750" y="2357438"/>
            <a:ext cx="2863850" cy="1196975"/>
          </a:xfrm>
          <a:prstGeom prst="rect">
            <a:avLst/>
          </a:prstGeom>
          <a:noFill/>
          <a:ln w="9525">
            <a:noFill/>
            <a:miter lim="800000"/>
            <a:headEnd/>
            <a:tailEnd/>
          </a:ln>
        </p:spPr>
      </p:pic>
      <p:pic>
        <p:nvPicPr>
          <p:cNvPr id="63500" name="Рисунок 12"/>
          <p:cNvPicPr>
            <a:picLocks noChangeAspect="1"/>
          </p:cNvPicPr>
          <p:nvPr/>
        </p:nvPicPr>
        <p:blipFill>
          <a:blip r:embed="rId10" cstate="print"/>
          <a:srcRect/>
          <a:stretch>
            <a:fillRect/>
          </a:stretch>
        </p:blipFill>
        <p:spPr bwMode="auto">
          <a:xfrm>
            <a:off x="3071813" y="3286125"/>
            <a:ext cx="2301875" cy="1727200"/>
          </a:xfrm>
          <a:prstGeom prst="rect">
            <a:avLst/>
          </a:prstGeom>
          <a:noFill/>
          <a:ln w="9525">
            <a:noFill/>
            <a:miter lim="800000"/>
            <a:headEnd/>
            <a:tailEnd/>
          </a:ln>
        </p:spPr>
      </p:pic>
      <p:pic>
        <p:nvPicPr>
          <p:cNvPr id="63501" name="Picture 4" descr="https://edu.tatar.ru/upload/news/org2143/2996168.jpg"/>
          <p:cNvPicPr>
            <a:picLocks noChangeAspect="1" noChangeArrowheads="1"/>
          </p:cNvPicPr>
          <p:nvPr/>
        </p:nvPicPr>
        <p:blipFill>
          <a:blip r:embed="rId11" cstate="print"/>
          <a:srcRect/>
          <a:stretch>
            <a:fillRect/>
          </a:stretch>
        </p:blipFill>
        <p:spPr bwMode="auto">
          <a:xfrm>
            <a:off x="6500813" y="2786063"/>
            <a:ext cx="2500312" cy="1928812"/>
          </a:xfrm>
          <a:prstGeom prst="rect">
            <a:avLst/>
          </a:prstGeom>
          <a:noFill/>
          <a:ln w="9525">
            <a:noFill/>
            <a:miter lim="800000"/>
            <a:headEnd/>
            <a:tailEnd/>
          </a:ln>
        </p:spPr>
      </p:pic>
      <p:pic>
        <p:nvPicPr>
          <p:cNvPr id="63502" name="Рисунок 13"/>
          <p:cNvPicPr>
            <a:picLocks noChangeAspect="1"/>
          </p:cNvPicPr>
          <p:nvPr/>
        </p:nvPicPr>
        <p:blipFill>
          <a:blip r:embed="rId12" cstate="print"/>
          <a:srcRect/>
          <a:stretch>
            <a:fillRect/>
          </a:stretch>
        </p:blipFill>
        <p:spPr bwMode="auto">
          <a:xfrm>
            <a:off x="5500688" y="857250"/>
            <a:ext cx="1468437" cy="1954213"/>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Прямоугольник 8"/>
          <p:cNvSpPr>
            <a:spLocks noChangeArrowheads="1"/>
          </p:cNvSpPr>
          <p:nvPr/>
        </p:nvSpPr>
        <p:spPr bwMode="auto">
          <a:xfrm>
            <a:off x="928688" y="142875"/>
            <a:ext cx="3571875" cy="369888"/>
          </a:xfrm>
          <a:prstGeom prst="rect">
            <a:avLst/>
          </a:prstGeom>
          <a:solidFill>
            <a:schemeClr val="tx2">
              <a:lumMod val="60000"/>
              <a:lumOff val="40000"/>
            </a:schemeClr>
          </a:solidFill>
          <a:ln w="9525">
            <a:noFill/>
            <a:miter lim="800000"/>
            <a:headEnd/>
            <a:tailEnd/>
          </a:ln>
        </p:spPr>
        <p:txBody>
          <a:bodyPr>
            <a:spAutoFit/>
          </a:bodyPr>
          <a:lstStyle/>
          <a:p>
            <a:pPr>
              <a:defRPr/>
            </a:pPr>
            <a:r>
              <a:rPr lang="ru-RU" b="1" dirty="0"/>
              <a:t>Модуль «Профориентация»</a:t>
            </a:r>
            <a:endParaRPr lang="ru-RU" dirty="0"/>
          </a:p>
        </p:txBody>
      </p:sp>
      <p:pic>
        <p:nvPicPr>
          <p:cNvPr id="64515" name="Рисунок 10" descr="https://sun9-67.userapi.com/impg/p1smMoQReXNiPljznPd4CgTdnCzqk7EL5J_BXg/F3TAnTPD-qU.jpg?size=1280x960&amp;quality=95&amp;sign=769147166f61cd987b19fa5367ba53e0&amp;type=album"/>
          <p:cNvPicPr>
            <a:picLocks noChangeAspect="1" noChangeArrowheads="1"/>
          </p:cNvPicPr>
          <p:nvPr/>
        </p:nvPicPr>
        <p:blipFill>
          <a:blip r:embed="rId3" cstate="print"/>
          <a:srcRect/>
          <a:stretch>
            <a:fillRect/>
          </a:stretch>
        </p:blipFill>
        <p:spPr bwMode="auto">
          <a:xfrm>
            <a:off x="647700" y="846138"/>
            <a:ext cx="2352675" cy="1487487"/>
          </a:xfrm>
          <a:prstGeom prst="rect">
            <a:avLst/>
          </a:prstGeom>
          <a:noFill/>
          <a:ln w="9525">
            <a:noFill/>
            <a:miter lim="800000"/>
            <a:headEnd/>
            <a:tailEnd/>
          </a:ln>
        </p:spPr>
      </p:pic>
      <p:pic>
        <p:nvPicPr>
          <p:cNvPr id="64516" name="Рисунок 12" descr="https://sun9-56.userapi.com/impg/tb3subgs55huPvXZCvhGa3kx2hvtgFWF0njTKA/TRop1_VkZF8.jpg?size=1280x961&amp;quality=95&amp;sign=39b5f634e97c2db83f315029f825fac3&amp;type=album"/>
          <p:cNvPicPr>
            <a:picLocks noChangeAspect="1" noChangeArrowheads="1"/>
          </p:cNvPicPr>
          <p:nvPr/>
        </p:nvPicPr>
        <p:blipFill>
          <a:blip r:embed="rId4" cstate="print"/>
          <a:srcRect/>
          <a:stretch>
            <a:fillRect/>
          </a:stretch>
        </p:blipFill>
        <p:spPr bwMode="auto">
          <a:xfrm>
            <a:off x="571500" y="1795463"/>
            <a:ext cx="2000250" cy="1490662"/>
          </a:xfrm>
          <a:prstGeom prst="rect">
            <a:avLst/>
          </a:prstGeom>
          <a:noFill/>
          <a:ln w="9525">
            <a:noFill/>
            <a:miter lim="800000"/>
            <a:headEnd/>
            <a:tailEnd/>
          </a:ln>
        </p:spPr>
      </p:pic>
      <p:pic>
        <p:nvPicPr>
          <p:cNvPr id="64517" name="Рисунок 7" descr="https://edu.tatar.ru/upload/news/org2143/3168695.jpg"/>
          <p:cNvPicPr>
            <a:picLocks noChangeAspect="1" noChangeArrowheads="1"/>
          </p:cNvPicPr>
          <p:nvPr/>
        </p:nvPicPr>
        <p:blipFill>
          <a:blip r:embed="rId5" cstate="print"/>
          <a:srcRect/>
          <a:stretch>
            <a:fillRect/>
          </a:stretch>
        </p:blipFill>
        <p:spPr bwMode="auto">
          <a:xfrm>
            <a:off x="2500313" y="1071563"/>
            <a:ext cx="2095500" cy="1571625"/>
          </a:xfrm>
          <a:prstGeom prst="rect">
            <a:avLst/>
          </a:prstGeom>
          <a:noFill/>
          <a:ln w="9525">
            <a:noFill/>
            <a:miter lim="800000"/>
            <a:headEnd/>
            <a:tailEnd/>
          </a:ln>
        </p:spPr>
      </p:pic>
      <p:pic>
        <p:nvPicPr>
          <p:cNvPr id="64518" name="Рисунок 8" descr="https://edu.tatar.ru/upload/news/org2143/3076516.jpg">
            <a:hlinkClick r:id="rId6"/>
          </p:cNvPr>
          <p:cNvPicPr>
            <a:picLocks noChangeAspect="1" noChangeArrowheads="1"/>
          </p:cNvPicPr>
          <p:nvPr/>
        </p:nvPicPr>
        <p:blipFill>
          <a:blip r:embed="rId7" cstate="print"/>
          <a:srcRect/>
          <a:stretch>
            <a:fillRect/>
          </a:stretch>
        </p:blipFill>
        <p:spPr bwMode="auto">
          <a:xfrm>
            <a:off x="2571750" y="2571750"/>
            <a:ext cx="2095500" cy="1785938"/>
          </a:xfrm>
          <a:prstGeom prst="rect">
            <a:avLst/>
          </a:prstGeom>
          <a:noFill/>
          <a:ln w="9525">
            <a:noFill/>
            <a:miter lim="800000"/>
            <a:headEnd/>
            <a:tailEnd/>
          </a:ln>
        </p:spPr>
      </p:pic>
      <p:pic>
        <p:nvPicPr>
          <p:cNvPr id="64519" name="Рисунок 9" descr="https://edu.tatar.ru/upload/news/org2143/3148573.jpg">
            <a:hlinkClick r:id="rId8"/>
          </p:cNvPr>
          <p:cNvPicPr>
            <a:picLocks noChangeAspect="1" noChangeArrowheads="1"/>
          </p:cNvPicPr>
          <p:nvPr/>
        </p:nvPicPr>
        <p:blipFill>
          <a:blip r:embed="rId9" cstate="print"/>
          <a:srcRect/>
          <a:stretch>
            <a:fillRect/>
          </a:stretch>
        </p:blipFill>
        <p:spPr bwMode="auto">
          <a:xfrm>
            <a:off x="4714875" y="1143000"/>
            <a:ext cx="2095500" cy="1377950"/>
          </a:xfrm>
          <a:prstGeom prst="rect">
            <a:avLst/>
          </a:prstGeom>
          <a:noFill/>
          <a:ln w="9525">
            <a:noFill/>
            <a:miter lim="800000"/>
            <a:headEnd/>
            <a:tailEnd/>
          </a:ln>
        </p:spPr>
      </p:pic>
      <p:pic>
        <p:nvPicPr>
          <p:cNvPr id="11" name="Picture 8" descr="C:\Users\6F61~1\AppData\Local\Temp\Rar$DRa8684.25303\image-13-06-23-11-16-8.jpeg"/>
          <p:cNvPicPr>
            <a:picLocks noChangeAspect="1" noChangeArrowheads="1"/>
          </p:cNvPicPr>
          <p:nvPr/>
        </p:nvPicPr>
        <p:blipFill>
          <a:blip r:embed="rId10" cstate="print"/>
          <a:srcRect/>
          <a:stretch>
            <a:fillRect/>
          </a:stretch>
        </p:blipFill>
        <p:spPr bwMode="auto">
          <a:xfrm>
            <a:off x="4714876" y="2500312"/>
            <a:ext cx="2071702" cy="2143140"/>
          </a:xfrm>
          <a:prstGeom prst="ellipse">
            <a:avLst/>
          </a:prstGeom>
          <a:noFill/>
        </p:spPr>
      </p:pic>
      <p:pic>
        <p:nvPicPr>
          <p:cNvPr id="64521" name="Picture 2" descr="https://edu.tatar.ru/upload/news/org2143/3200376.jpg"/>
          <p:cNvPicPr>
            <a:picLocks noChangeAspect="1" noChangeArrowheads="1"/>
          </p:cNvPicPr>
          <p:nvPr/>
        </p:nvPicPr>
        <p:blipFill>
          <a:blip r:embed="rId11" cstate="print"/>
          <a:srcRect/>
          <a:stretch>
            <a:fillRect/>
          </a:stretch>
        </p:blipFill>
        <p:spPr bwMode="auto">
          <a:xfrm>
            <a:off x="500063" y="3286125"/>
            <a:ext cx="2095500" cy="1381125"/>
          </a:xfrm>
          <a:prstGeom prst="rect">
            <a:avLst/>
          </a:prstGeom>
          <a:noFill/>
          <a:ln w="9525">
            <a:noFill/>
            <a:miter lim="800000"/>
            <a:headEnd/>
            <a:tailEnd/>
          </a:ln>
        </p:spPr>
      </p:pic>
      <p:pic>
        <p:nvPicPr>
          <p:cNvPr id="64522" name="Picture 4" descr="https://edu.tatar.ru/upload/news/org2143/3053822.jpg"/>
          <p:cNvPicPr>
            <a:picLocks noChangeAspect="1" noChangeArrowheads="1"/>
          </p:cNvPicPr>
          <p:nvPr/>
        </p:nvPicPr>
        <p:blipFill>
          <a:blip r:embed="rId12" cstate="print"/>
          <a:srcRect/>
          <a:stretch>
            <a:fillRect/>
          </a:stretch>
        </p:blipFill>
        <p:spPr bwMode="auto">
          <a:xfrm>
            <a:off x="6858000" y="1000125"/>
            <a:ext cx="2095500" cy="1381125"/>
          </a:xfrm>
          <a:prstGeom prst="rect">
            <a:avLst/>
          </a:prstGeom>
          <a:noFill/>
          <a:ln w="9525">
            <a:noFill/>
            <a:miter lim="800000"/>
            <a:headEnd/>
            <a:tailEnd/>
          </a:ln>
        </p:spPr>
      </p:pic>
      <p:pic>
        <p:nvPicPr>
          <p:cNvPr id="64523" name="Picture 6" descr="https://edu.tatar.ru/upload/news/org2143/3041801.jpg"/>
          <p:cNvPicPr>
            <a:picLocks noChangeAspect="1" noChangeArrowheads="1"/>
          </p:cNvPicPr>
          <p:nvPr/>
        </p:nvPicPr>
        <p:blipFill>
          <a:blip r:embed="rId13" cstate="print"/>
          <a:srcRect/>
          <a:stretch>
            <a:fillRect/>
          </a:stretch>
        </p:blipFill>
        <p:spPr bwMode="auto">
          <a:xfrm>
            <a:off x="6858000" y="2357438"/>
            <a:ext cx="2071688" cy="1365250"/>
          </a:xfrm>
          <a:prstGeom prst="rect">
            <a:avLst/>
          </a:prstGeom>
          <a:noFill/>
          <a:ln w="9525">
            <a:noFill/>
            <a:miter lim="800000"/>
            <a:headEnd/>
            <a:tailEnd/>
          </a:ln>
        </p:spPr>
      </p:pic>
      <p:pic>
        <p:nvPicPr>
          <p:cNvPr id="64524" name="Рисунок 1"/>
          <p:cNvPicPr>
            <a:picLocks noChangeAspect="1"/>
          </p:cNvPicPr>
          <p:nvPr/>
        </p:nvPicPr>
        <p:blipFill>
          <a:blip r:embed="rId14" cstate="print"/>
          <a:srcRect/>
          <a:stretch>
            <a:fillRect/>
          </a:stretch>
        </p:blipFill>
        <p:spPr bwMode="auto">
          <a:xfrm>
            <a:off x="4857750" y="142875"/>
            <a:ext cx="1785938" cy="785813"/>
          </a:xfrm>
          <a:prstGeom prst="rect">
            <a:avLst/>
          </a:prstGeom>
          <a:noFill/>
          <a:ln w="9525">
            <a:noFill/>
            <a:miter lim="800000"/>
            <a:headEnd/>
            <a:tailEnd/>
          </a:ln>
        </p:spPr>
      </p:pic>
      <p:pic>
        <p:nvPicPr>
          <p:cNvPr id="64525" name="Рисунок 3"/>
          <p:cNvPicPr>
            <a:picLocks noChangeAspect="1"/>
          </p:cNvPicPr>
          <p:nvPr/>
        </p:nvPicPr>
        <p:blipFill>
          <a:blip r:embed="rId15" cstate="print"/>
          <a:srcRect/>
          <a:stretch>
            <a:fillRect/>
          </a:stretch>
        </p:blipFill>
        <p:spPr bwMode="auto">
          <a:xfrm>
            <a:off x="6786563" y="142875"/>
            <a:ext cx="1928812" cy="785813"/>
          </a:xfrm>
          <a:prstGeom prst="rect">
            <a:avLst/>
          </a:prstGeom>
          <a:noFill/>
          <a:ln w="9525">
            <a:noFill/>
            <a:miter lim="800000"/>
            <a:headEnd/>
            <a:tailEnd/>
          </a:ln>
        </p:spPr>
      </p:pic>
      <p:pic>
        <p:nvPicPr>
          <p:cNvPr id="64526" name="Рисунок 16" descr="https://edu.tatar.ru/upload/news/org2143/3064583.jpg"/>
          <p:cNvPicPr>
            <a:picLocks noChangeAspect="1" noChangeArrowheads="1"/>
          </p:cNvPicPr>
          <p:nvPr/>
        </p:nvPicPr>
        <p:blipFill>
          <a:blip r:embed="rId16" cstate="print"/>
          <a:srcRect/>
          <a:stretch>
            <a:fillRect/>
          </a:stretch>
        </p:blipFill>
        <p:spPr bwMode="auto">
          <a:xfrm>
            <a:off x="6786563" y="3500438"/>
            <a:ext cx="2095500" cy="13779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Прямоугольник 4">
            <a:extLst>
              <a:ext uri="{FF2B5EF4-FFF2-40B4-BE49-F238E27FC236}"/>
            </a:extLst>
          </p:cNvPr>
          <p:cNvSpPr>
            <a:spLocks noChangeArrowheads="1"/>
          </p:cNvSpPr>
          <p:nvPr/>
        </p:nvSpPr>
        <p:spPr bwMode="auto">
          <a:xfrm>
            <a:off x="571500" y="0"/>
            <a:ext cx="4000500" cy="646113"/>
          </a:xfrm>
          <a:prstGeom prst="rect">
            <a:avLst/>
          </a:prstGeom>
          <a:solidFill>
            <a:schemeClr val="tx2">
              <a:lumMod val="60000"/>
              <a:lumOff val="40000"/>
            </a:schemeClr>
          </a:solidFill>
          <a:ln>
            <a:noFill/>
          </a:ln>
          <a:extLst>
            <a:ext uri="{909E8E84-426E-40DD-AFC4-6F175D3DCCD1}"/>
            <a:ext uri="{91240B29-F687-4F45-9708-019B960494DF}"/>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ru-RU" altLang="ru-RU" b="1" dirty="0"/>
              <a:t>Модуль «Ключевые общешкольные дела»</a:t>
            </a:r>
            <a:endParaRPr lang="ru-RU" altLang="ru-RU" dirty="0"/>
          </a:p>
        </p:txBody>
      </p:sp>
      <p:pic>
        <p:nvPicPr>
          <p:cNvPr id="65539" name="Рисунок 12" descr="https://sun9-25.userapi.com/impg/6rPX9X0KC4u7tBX5MuH98mW9CGj_GxpbLKT22w/r-d_qCkfbzI.jpg?size=1280x960&amp;quality=95&amp;sign=820abdef61bdf1732759033907c2cfc7&amp;type=album"/>
          <p:cNvPicPr>
            <a:picLocks noChangeAspect="1" noChangeArrowheads="1"/>
          </p:cNvPicPr>
          <p:nvPr/>
        </p:nvPicPr>
        <p:blipFill>
          <a:blip r:embed="rId3" cstate="print"/>
          <a:srcRect/>
          <a:stretch>
            <a:fillRect/>
          </a:stretch>
        </p:blipFill>
        <p:spPr bwMode="auto">
          <a:xfrm>
            <a:off x="331788" y="457200"/>
            <a:ext cx="2005012" cy="1089025"/>
          </a:xfrm>
          <a:prstGeom prst="rect">
            <a:avLst/>
          </a:prstGeom>
          <a:noFill/>
          <a:ln w="9525">
            <a:noFill/>
            <a:miter lim="800000"/>
            <a:headEnd/>
            <a:tailEnd/>
          </a:ln>
        </p:spPr>
      </p:pic>
      <p:pic>
        <p:nvPicPr>
          <p:cNvPr id="65540" name="Рисунок 13" descr="https://sun9-24.userapi.com/impg/mjZ3HtidObqn7RcV-913OGR7vpa4BKWQa8q0bw/6-lv47Zg1Kk.jpg?size=948x768&amp;quality=95&amp;sign=31d9445453e31ade71e4d9dba7e4712b&amp;type=album"/>
          <p:cNvPicPr>
            <a:picLocks noChangeAspect="1" noChangeArrowheads="1"/>
          </p:cNvPicPr>
          <p:nvPr/>
        </p:nvPicPr>
        <p:blipFill>
          <a:blip r:embed="rId4" cstate="print"/>
          <a:srcRect/>
          <a:stretch>
            <a:fillRect/>
          </a:stretch>
        </p:blipFill>
        <p:spPr bwMode="auto">
          <a:xfrm>
            <a:off x="4500563" y="642938"/>
            <a:ext cx="2160587" cy="1277937"/>
          </a:xfrm>
          <a:prstGeom prst="rect">
            <a:avLst/>
          </a:prstGeom>
          <a:noFill/>
          <a:ln w="9525">
            <a:noFill/>
            <a:miter lim="800000"/>
            <a:headEnd/>
            <a:tailEnd/>
          </a:ln>
        </p:spPr>
      </p:pic>
      <p:pic>
        <p:nvPicPr>
          <p:cNvPr id="65541" name="Рисунок 7" descr="https://sun9-64.userapi.com/impg/MpHJs1PavZObdaRcDsmvvC1HfiYVOpD-JU35RQ/Hh-yJCUl13k.jpg?size=1280x960&amp;quality=95&amp;sign=61e013dcfb130f7460766223893529c6&amp;type=album"/>
          <p:cNvPicPr>
            <a:picLocks noChangeAspect="1" noChangeArrowheads="1"/>
          </p:cNvPicPr>
          <p:nvPr/>
        </p:nvPicPr>
        <p:blipFill>
          <a:blip r:embed="rId5" cstate="print"/>
          <a:srcRect/>
          <a:stretch>
            <a:fillRect/>
          </a:stretch>
        </p:blipFill>
        <p:spPr bwMode="auto">
          <a:xfrm>
            <a:off x="2370138" y="327025"/>
            <a:ext cx="2046287" cy="1219200"/>
          </a:xfrm>
          <a:prstGeom prst="rect">
            <a:avLst/>
          </a:prstGeom>
          <a:noFill/>
          <a:ln w="9525">
            <a:noFill/>
            <a:miter lim="800000"/>
            <a:headEnd/>
            <a:tailEnd/>
          </a:ln>
        </p:spPr>
      </p:pic>
      <p:pic>
        <p:nvPicPr>
          <p:cNvPr id="65542" name="Рисунок 8" descr="https://sun9-79.userapi.com/impg/9yghkIqlYodyBiquPNC_lY5D5nIFT4Vpmu29wA/T3o4xyvJ490.jpg?size=1280x960&amp;quality=95&amp;sign=adea93149bb5761c7acea9297e2cc020&amp;type=album"/>
          <p:cNvPicPr>
            <a:picLocks noChangeAspect="1" noChangeArrowheads="1"/>
          </p:cNvPicPr>
          <p:nvPr/>
        </p:nvPicPr>
        <p:blipFill>
          <a:blip r:embed="rId6" cstate="print"/>
          <a:srcRect/>
          <a:stretch>
            <a:fillRect/>
          </a:stretch>
        </p:blipFill>
        <p:spPr bwMode="auto">
          <a:xfrm>
            <a:off x="6858000" y="642938"/>
            <a:ext cx="1728788" cy="1071562"/>
          </a:xfrm>
          <a:prstGeom prst="rect">
            <a:avLst/>
          </a:prstGeom>
          <a:noFill/>
          <a:ln w="9525">
            <a:noFill/>
            <a:miter lim="800000"/>
            <a:headEnd/>
            <a:tailEnd/>
          </a:ln>
        </p:spPr>
      </p:pic>
      <p:pic>
        <p:nvPicPr>
          <p:cNvPr id="65543" name="Рисунок 1"/>
          <p:cNvPicPr>
            <a:picLocks noChangeAspect="1"/>
          </p:cNvPicPr>
          <p:nvPr/>
        </p:nvPicPr>
        <p:blipFill>
          <a:blip r:embed="rId7" cstate="print"/>
          <a:srcRect/>
          <a:stretch>
            <a:fillRect/>
          </a:stretch>
        </p:blipFill>
        <p:spPr bwMode="auto">
          <a:xfrm>
            <a:off x="2795588" y="1616075"/>
            <a:ext cx="2233612" cy="1258888"/>
          </a:xfrm>
          <a:prstGeom prst="rect">
            <a:avLst/>
          </a:prstGeom>
          <a:noFill/>
          <a:ln w="9525">
            <a:noFill/>
            <a:miter lim="800000"/>
            <a:headEnd/>
            <a:tailEnd/>
          </a:ln>
        </p:spPr>
      </p:pic>
      <p:pic>
        <p:nvPicPr>
          <p:cNvPr id="65544" name="Рисунок 7"/>
          <p:cNvPicPr>
            <a:picLocks noChangeAspect="1"/>
          </p:cNvPicPr>
          <p:nvPr/>
        </p:nvPicPr>
        <p:blipFill>
          <a:blip r:embed="rId8" cstate="print"/>
          <a:srcRect/>
          <a:stretch>
            <a:fillRect/>
          </a:stretch>
        </p:blipFill>
        <p:spPr bwMode="auto">
          <a:xfrm>
            <a:off x="5043488" y="1482725"/>
            <a:ext cx="1792287" cy="1790700"/>
          </a:xfrm>
          <a:prstGeom prst="rect">
            <a:avLst/>
          </a:prstGeom>
          <a:noFill/>
          <a:ln w="9525">
            <a:noFill/>
            <a:miter lim="800000"/>
            <a:headEnd/>
            <a:tailEnd/>
          </a:ln>
        </p:spPr>
      </p:pic>
      <p:pic>
        <p:nvPicPr>
          <p:cNvPr id="65545" name="Рисунок 3"/>
          <p:cNvPicPr>
            <a:picLocks noChangeAspect="1"/>
          </p:cNvPicPr>
          <p:nvPr/>
        </p:nvPicPr>
        <p:blipFill>
          <a:blip r:embed="rId9" cstate="print"/>
          <a:srcRect/>
          <a:stretch>
            <a:fillRect/>
          </a:stretch>
        </p:blipFill>
        <p:spPr bwMode="auto">
          <a:xfrm>
            <a:off x="250825" y="1468438"/>
            <a:ext cx="2909888" cy="2206625"/>
          </a:xfrm>
          <a:prstGeom prst="rect">
            <a:avLst/>
          </a:prstGeom>
          <a:noFill/>
          <a:ln w="9525">
            <a:noFill/>
            <a:miter lim="800000"/>
            <a:headEnd/>
            <a:tailEnd/>
          </a:ln>
        </p:spPr>
      </p:pic>
      <p:pic>
        <p:nvPicPr>
          <p:cNvPr id="65546" name="Рисунок 2"/>
          <p:cNvPicPr>
            <a:picLocks noChangeAspect="1"/>
          </p:cNvPicPr>
          <p:nvPr/>
        </p:nvPicPr>
        <p:blipFill>
          <a:blip r:embed="rId10" cstate="print"/>
          <a:srcRect/>
          <a:stretch>
            <a:fillRect/>
          </a:stretch>
        </p:blipFill>
        <p:spPr bwMode="auto">
          <a:xfrm>
            <a:off x="198438" y="3105150"/>
            <a:ext cx="3206750" cy="1843088"/>
          </a:xfrm>
          <a:prstGeom prst="rect">
            <a:avLst/>
          </a:prstGeom>
          <a:noFill/>
          <a:ln w="9525">
            <a:noFill/>
            <a:miter lim="800000"/>
            <a:headEnd/>
            <a:tailEnd/>
          </a:ln>
        </p:spPr>
      </p:pic>
      <p:pic>
        <p:nvPicPr>
          <p:cNvPr id="65547" name="Рисунок 4"/>
          <p:cNvPicPr>
            <a:picLocks noChangeAspect="1"/>
          </p:cNvPicPr>
          <p:nvPr/>
        </p:nvPicPr>
        <p:blipFill>
          <a:blip r:embed="rId11" cstate="print"/>
          <a:srcRect/>
          <a:stretch>
            <a:fillRect/>
          </a:stretch>
        </p:blipFill>
        <p:spPr bwMode="auto">
          <a:xfrm>
            <a:off x="3405188" y="2809875"/>
            <a:ext cx="2308225" cy="2282825"/>
          </a:xfrm>
          <a:prstGeom prst="rect">
            <a:avLst/>
          </a:prstGeom>
          <a:noFill/>
          <a:ln w="9525">
            <a:noFill/>
            <a:miter lim="800000"/>
            <a:headEnd/>
            <a:tailEnd/>
          </a:ln>
        </p:spPr>
      </p:pic>
      <p:pic>
        <p:nvPicPr>
          <p:cNvPr id="65548" name="Рисунок 5"/>
          <p:cNvPicPr>
            <a:picLocks noChangeAspect="1"/>
          </p:cNvPicPr>
          <p:nvPr/>
        </p:nvPicPr>
        <p:blipFill>
          <a:blip r:embed="rId12" cstate="print"/>
          <a:srcRect/>
          <a:stretch>
            <a:fillRect/>
          </a:stretch>
        </p:blipFill>
        <p:spPr bwMode="auto">
          <a:xfrm>
            <a:off x="6927850" y="1604963"/>
            <a:ext cx="1543050" cy="1543050"/>
          </a:xfrm>
          <a:prstGeom prst="rect">
            <a:avLst/>
          </a:prstGeom>
          <a:noFill/>
          <a:ln w="9525">
            <a:noFill/>
            <a:miter lim="800000"/>
            <a:headEnd/>
            <a:tailEnd/>
          </a:ln>
        </p:spPr>
      </p:pic>
      <p:pic>
        <p:nvPicPr>
          <p:cNvPr id="65549" name="Рисунок 6"/>
          <p:cNvPicPr>
            <a:picLocks noChangeAspect="1"/>
          </p:cNvPicPr>
          <p:nvPr/>
        </p:nvPicPr>
        <p:blipFill>
          <a:blip r:embed="rId13" cstate="print"/>
          <a:srcRect/>
          <a:stretch>
            <a:fillRect/>
          </a:stretch>
        </p:blipFill>
        <p:spPr bwMode="auto">
          <a:xfrm>
            <a:off x="5938838" y="3355975"/>
            <a:ext cx="2752725" cy="1546225"/>
          </a:xfrm>
          <a:prstGeom prst="rect">
            <a:avLst/>
          </a:prstGeom>
          <a:noFill/>
          <a:ln w="9525">
            <a:noFill/>
            <a:miter lim="800000"/>
            <a:headEnd/>
            <a:tailEnd/>
          </a:ln>
        </p:spPr>
      </p:pic>
      <p:pic>
        <p:nvPicPr>
          <p:cNvPr id="65550" name="Рисунок 1"/>
          <p:cNvPicPr>
            <a:picLocks noChangeAspect="1"/>
          </p:cNvPicPr>
          <p:nvPr/>
        </p:nvPicPr>
        <p:blipFill>
          <a:blip r:embed="rId14" cstate="print"/>
          <a:srcRect/>
          <a:stretch>
            <a:fillRect/>
          </a:stretch>
        </p:blipFill>
        <p:spPr bwMode="auto">
          <a:xfrm>
            <a:off x="4500563" y="0"/>
            <a:ext cx="2000250" cy="571500"/>
          </a:xfrm>
          <a:prstGeom prst="rect">
            <a:avLst/>
          </a:prstGeom>
          <a:noFill/>
          <a:ln w="9525">
            <a:noFill/>
            <a:miter lim="800000"/>
            <a:headEnd/>
            <a:tailEnd/>
          </a:ln>
        </p:spPr>
      </p:pic>
      <p:pic>
        <p:nvPicPr>
          <p:cNvPr id="65551" name="Рисунок 3"/>
          <p:cNvPicPr>
            <a:picLocks noChangeAspect="1"/>
          </p:cNvPicPr>
          <p:nvPr/>
        </p:nvPicPr>
        <p:blipFill>
          <a:blip r:embed="rId15" cstate="print"/>
          <a:srcRect/>
          <a:stretch>
            <a:fillRect/>
          </a:stretch>
        </p:blipFill>
        <p:spPr bwMode="auto">
          <a:xfrm>
            <a:off x="6858000" y="0"/>
            <a:ext cx="2143125" cy="642938"/>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188" y="206375"/>
            <a:ext cx="4603750" cy="857250"/>
          </a:xfrm>
          <a:solidFill>
            <a:schemeClr val="tx2">
              <a:lumMod val="60000"/>
              <a:lumOff val="40000"/>
            </a:schemeClr>
          </a:solidFill>
        </p:spPr>
        <p:txBody>
          <a:bodyPr/>
          <a:lstStyle/>
          <a:p>
            <a:pPr>
              <a:defRPr/>
            </a:pPr>
            <a:r>
              <a:rPr lang="ru-RU" sz="2000" dirty="0" smtClean="0"/>
              <a:t>Экологический десант</a:t>
            </a:r>
            <a:endParaRPr lang="ru-RU" sz="2000" dirty="0"/>
          </a:p>
        </p:txBody>
      </p:sp>
      <p:sp>
        <p:nvSpPr>
          <p:cNvPr id="66563" name="Текст 2"/>
          <p:cNvSpPr>
            <a:spLocks noGrp="1"/>
          </p:cNvSpPr>
          <p:nvPr>
            <p:ph type="body" idx="1"/>
          </p:nvPr>
        </p:nvSpPr>
        <p:spPr>
          <a:xfrm>
            <a:off x="457200" y="1150938"/>
            <a:ext cx="4040188" cy="481012"/>
          </a:xfrm>
        </p:spPr>
        <p:txBody>
          <a:bodyPr/>
          <a:lstStyle/>
          <a:p>
            <a:r>
              <a:rPr lang="ru-RU" sz="1800" i="1" smtClean="0"/>
              <a:t>Вырастили   семена </a:t>
            </a:r>
          </a:p>
        </p:txBody>
      </p:sp>
      <p:sp>
        <p:nvSpPr>
          <p:cNvPr id="5" name="Текст 4"/>
          <p:cNvSpPr>
            <a:spLocks noGrp="1"/>
          </p:cNvSpPr>
          <p:nvPr>
            <p:ph type="body" sz="quarter" idx="3"/>
          </p:nvPr>
        </p:nvSpPr>
        <p:spPr>
          <a:xfrm>
            <a:off x="4645025" y="1150938"/>
            <a:ext cx="4041775" cy="481012"/>
          </a:xfrm>
        </p:spPr>
        <p:txBody>
          <a:bodyPr>
            <a:normAutofit fontScale="62500" lnSpcReduction="20000"/>
          </a:bodyPr>
          <a:lstStyle/>
          <a:p>
            <a:pPr>
              <a:defRPr/>
            </a:pPr>
            <a:r>
              <a:rPr lang="ru-RU" i="1" dirty="0" smtClean="0"/>
              <a:t>Посадили растения в школьном дворе</a:t>
            </a:r>
            <a:endParaRPr lang="ru-RU" i="1" dirty="0"/>
          </a:p>
        </p:txBody>
      </p:sp>
      <p:pic>
        <p:nvPicPr>
          <p:cNvPr id="66565" name="Picture 2" descr="C:\Users\Licey5\Desktop\de100514-d8d5-4745-b679-ead7ac02aae5.jpg"/>
          <p:cNvPicPr>
            <a:picLocks noGrp="1" noChangeAspect="1" noChangeArrowheads="1"/>
          </p:cNvPicPr>
          <p:nvPr>
            <p:ph sz="half" idx="2"/>
          </p:nvPr>
        </p:nvPicPr>
        <p:blipFill>
          <a:blip r:embed="rId2" cstate="print"/>
          <a:srcRect/>
          <a:stretch>
            <a:fillRect/>
          </a:stretch>
        </p:blipFill>
        <p:spPr>
          <a:xfrm>
            <a:off x="501650" y="1630363"/>
            <a:ext cx="3951288" cy="2963862"/>
          </a:xfrm>
        </p:spPr>
      </p:pic>
      <p:pic>
        <p:nvPicPr>
          <p:cNvPr id="66566" name="Picture 3" descr="C:\Users\Licey5\Desktop\d544fe8e-a90a-4594-b8ed-0cc23802cced.jpg"/>
          <p:cNvPicPr>
            <a:picLocks noGrp="1" noChangeAspect="1" noChangeArrowheads="1"/>
          </p:cNvPicPr>
          <p:nvPr>
            <p:ph sz="quarter" idx="4"/>
          </p:nvPr>
        </p:nvPicPr>
        <p:blipFill>
          <a:blip r:embed="rId3" cstate="print"/>
          <a:srcRect/>
          <a:stretch>
            <a:fillRect/>
          </a:stretch>
        </p:blipFill>
        <p:spPr>
          <a:xfrm>
            <a:off x="4689475" y="1630363"/>
            <a:ext cx="3951288" cy="2963862"/>
          </a:xfrm>
        </p:spPr>
      </p:pic>
      <p:pic>
        <p:nvPicPr>
          <p:cNvPr id="66567" name="Рисунок 1"/>
          <p:cNvPicPr>
            <a:picLocks noChangeAspect="1"/>
          </p:cNvPicPr>
          <p:nvPr/>
        </p:nvPicPr>
        <p:blipFill>
          <a:blip r:embed="rId4" cstate="print"/>
          <a:srcRect/>
          <a:stretch>
            <a:fillRect/>
          </a:stretch>
        </p:blipFill>
        <p:spPr bwMode="auto">
          <a:xfrm>
            <a:off x="5214938" y="285750"/>
            <a:ext cx="2000250" cy="928688"/>
          </a:xfrm>
          <a:prstGeom prst="rect">
            <a:avLst/>
          </a:prstGeom>
          <a:noFill/>
          <a:ln w="9525">
            <a:noFill/>
            <a:miter lim="800000"/>
            <a:headEnd/>
            <a:tailEnd/>
          </a:ln>
        </p:spPr>
      </p:pic>
      <p:pic>
        <p:nvPicPr>
          <p:cNvPr id="66568" name="Рисунок 3"/>
          <p:cNvPicPr>
            <a:picLocks noChangeAspect="1"/>
          </p:cNvPicPr>
          <p:nvPr/>
        </p:nvPicPr>
        <p:blipFill>
          <a:blip r:embed="rId5" cstate="print"/>
          <a:srcRect/>
          <a:stretch>
            <a:fillRect/>
          </a:stretch>
        </p:blipFill>
        <p:spPr bwMode="auto">
          <a:xfrm>
            <a:off x="7072313" y="357188"/>
            <a:ext cx="1785937" cy="642937"/>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lstStyle/>
          <a:p>
            <a:r>
              <a:rPr lang="ru-RU" smtClean="0"/>
              <a:t>достижения</a:t>
            </a:r>
          </a:p>
        </p:txBody>
      </p:sp>
      <p:sp>
        <p:nvSpPr>
          <p:cNvPr id="67587" name="Текст 2"/>
          <p:cNvSpPr>
            <a:spLocks noGrp="1"/>
          </p:cNvSpPr>
          <p:nvPr>
            <p:ph type="body" idx="1"/>
          </p:nvPr>
        </p:nvSpPr>
        <p:spPr>
          <a:xfrm>
            <a:off x="457200" y="1150938"/>
            <a:ext cx="4040188" cy="481012"/>
          </a:xfrm>
        </p:spPr>
        <p:txBody>
          <a:bodyPr/>
          <a:lstStyle/>
          <a:p>
            <a:endParaRPr lang="ru-RU" smtClean="0"/>
          </a:p>
        </p:txBody>
      </p:sp>
      <p:sp>
        <p:nvSpPr>
          <p:cNvPr id="67588" name="Содержимое 3"/>
          <p:cNvSpPr>
            <a:spLocks noGrp="1"/>
          </p:cNvSpPr>
          <p:nvPr>
            <p:ph sz="half" idx="2"/>
          </p:nvPr>
        </p:nvSpPr>
        <p:spPr>
          <a:xfrm>
            <a:off x="457200" y="1630363"/>
            <a:ext cx="4040188" cy="2963862"/>
          </a:xfrm>
        </p:spPr>
        <p:txBody>
          <a:bodyPr/>
          <a:lstStyle/>
          <a:p>
            <a:r>
              <a:rPr lang="ru-RU" sz="1800" smtClean="0"/>
              <a:t>Театральные коллективы: 1 место  в международном фестивале в Санкт-Петербурге</a:t>
            </a:r>
          </a:p>
          <a:p>
            <a:r>
              <a:rPr lang="ru-RU" sz="1800" smtClean="0"/>
              <a:t>Ученик года ( 4 ,10 кл)</a:t>
            </a:r>
          </a:p>
          <a:p>
            <a:r>
              <a:rPr lang="ru-RU" sz="1800" smtClean="0"/>
              <a:t>Юнармейский отряд</a:t>
            </a:r>
          </a:p>
          <a:p>
            <a:r>
              <a:rPr lang="ru-RU" sz="1800" smtClean="0"/>
              <a:t>Кэс-баскет- педагоги</a:t>
            </a:r>
          </a:p>
          <a:p>
            <a:r>
              <a:rPr lang="ru-RU" sz="1800" smtClean="0"/>
              <a:t>2 место в </a:t>
            </a:r>
            <a:r>
              <a:rPr lang="ru-RU" sz="1600" b="1" smtClean="0"/>
              <a:t>районном конкурсе пришкольных территорий</a:t>
            </a:r>
          </a:p>
          <a:p>
            <a:pPr>
              <a:buFont typeface="Arial" charset="0"/>
              <a:buNone/>
            </a:pPr>
            <a:endParaRPr lang="ru-RU" smtClean="0"/>
          </a:p>
          <a:p>
            <a:endParaRPr lang="ru-RU" smtClean="0"/>
          </a:p>
        </p:txBody>
      </p:sp>
      <p:sp>
        <p:nvSpPr>
          <p:cNvPr id="67589" name="Текст 4"/>
          <p:cNvSpPr>
            <a:spLocks noGrp="1"/>
          </p:cNvSpPr>
          <p:nvPr>
            <p:ph type="body" sz="quarter" idx="3"/>
          </p:nvPr>
        </p:nvSpPr>
        <p:spPr>
          <a:xfrm>
            <a:off x="4645025" y="1150938"/>
            <a:ext cx="4041775" cy="481012"/>
          </a:xfrm>
        </p:spPr>
        <p:txBody>
          <a:bodyPr/>
          <a:lstStyle/>
          <a:p>
            <a:endParaRPr lang="ru-RU" smtClean="0"/>
          </a:p>
        </p:txBody>
      </p:sp>
      <p:sp>
        <p:nvSpPr>
          <p:cNvPr id="67590" name="Содержимое 5"/>
          <p:cNvSpPr>
            <a:spLocks noGrp="1"/>
          </p:cNvSpPr>
          <p:nvPr>
            <p:ph sz="quarter" idx="4"/>
          </p:nvPr>
        </p:nvSpPr>
        <p:spPr>
          <a:xfrm>
            <a:off x="4645025" y="1630363"/>
            <a:ext cx="4041775" cy="2963862"/>
          </a:xfrm>
        </p:spPr>
        <p:txBody>
          <a:bodyPr/>
          <a:lstStyle/>
          <a:p>
            <a:r>
              <a:rPr lang="ru-RU" sz="1800" b="1" smtClean="0">
                <a:latin typeface="Times New Roman" pitchFamily="18" charset="0"/>
                <a:cs typeface="Times New Roman" pitchFamily="18" charset="0"/>
              </a:rPr>
              <a:t>Спартакиада по всем видам спорта -2 место</a:t>
            </a:r>
          </a:p>
        </p:txBody>
      </p:sp>
      <p:sp>
        <p:nvSpPr>
          <p:cNvPr id="67591" name="Номер слайда 6"/>
          <p:cNvSpPr>
            <a:spLocks noGrp="1"/>
          </p:cNvSpPr>
          <p:nvPr>
            <p:ph type="sldNum" sz="quarter" idx="12"/>
          </p:nvPr>
        </p:nvSpPr>
        <p:spPr bwMode="auto">
          <a:noFill/>
          <a:ln>
            <a:miter lim="800000"/>
            <a:headEnd/>
            <a:tailEnd/>
          </a:ln>
        </p:spPr>
        <p:txBody>
          <a:bodyPr/>
          <a:lstStyle/>
          <a:p>
            <a:fld id="{B366253F-778F-4162-8190-A299483BE37D}" type="slidenum">
              <a:rPr lang="ru-RU" altLang="ru-RU" smtClean="0"/>
              <a:pPr/>
              <a:t>64</a:t>
            </a:fld>
            <a:endParaRPr lang="ru-RU" altLang="ru-RU"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Объект 2"/>
          <p:cNvSpPr txBox="1">
            <a:spLocks/>
          </p:cNvSpPr>
          <p:nvPr/>
        </p:nvSpPr>
        <p:spPr bwMode="auto">
          <a:xfrm>
            <a:off x="2303463" y="50800"/>
            <a:ext cx="5734050" cy="1296988"/>
          </a:xfrm>
          <a:prstGeom prst="rect">
            <a:avLst/>
          </a:prstGeom>
          <a:noFill/>
          <a:ln w="9525">
            <a:noFill/>
            <a:miter lim="800000"/>
            <a:headEnd/>
            <a:tailEnd/>
          </a:ln>
        </p:spPr>
        <p:txBody>
          <a:bodyPr lIns="68580" tIns="34290" rIns="68580" bIns="34290"/>
          <a:lstStyle/>
          <a:p>
            <a:pPr algn="ctr" defTabSz="684213" eaLnBrk="1" hangingPunct="1">
              <a:spcBef>
                <a:spcPct val="20000"/>
              </a:spcBef>
              <a:buFont typeface="Arial" charset="0"/>
              <a:buNone/>
            </a:pPr>
            <a:endParaRPr lang="ru-RU" sz="1200" b="1">
              <a:solidFill>
                <a:srgbClr val="1F497D"/>
              </a:solidFill>
              <a:cs typeface="Arial" charset="0"/>
            </a:endParaRPr>
          </a:p>
        </p:txBody>
      </p:sp>
      <p:sp>
        <p:nvSpPr>
          <p:cNvPr id="68611" name="Прямоугольник 11"/>
          <p:cNvSpPr>
            <a:spLocks noChangeArrowheads="1"/>
          </p:cNvSpPr>
          <p:nvPr/>
        </p:nvSpPr>
        <p:spPr bwMode="auto">
          <a:xfrm>
            <a:off x="554038" y="-33338"/>
            <a:ext cx="6789737" cy="531813"/>
          </a:xfrm>
          <a:prstGeom prst="rect">
            <a:avLst/>
          </a:prstGeom>
          <a:noFill/>
          <a:ln w="9525">
            <a:noFill/>
            <a:miter lim="800000"/>
            <a:headEnd/>
            <a:tailEnd/>
          </a:ln>
        </p:spPr>
        <p:txBody>
          <a:bodyPr lIns="68580" tIns="34290" rIns="68580" bIns="34290">
            <a:spAutoFit/>
          </a:bodyPr>
          <a:lstStyle/>
          <a:p>
            <a:pPr defTabSz="684213"/>
            <a:r>
              <a:rPr lang="ru-RU" sz="1500" b="1">
                <a:latin typeface="Arial Black" pitchFamily="34" charset="0"/>
              </a:rPr>
              <a:t>Мероприятия по развитию коммуникативных и познавательных навыков ( конференции)</a:t>
            </a:r>
          </a:p>
        </p:txBody>
      </p:sp>
      <p:sp>
        <p:nvSpPr>
          <p:cNvPr id="2" name="Прямоугольник 1"/>
          <p:cNvSpPr/>
          <p:nvPr/>
        </p:nvSpPr>
        <p:spPr>
          <a:xfrm>
            <a:off x="619125" y="636588"/>
            <a:ext cx="5868988" cy="4316412"/>
          </a:xfrm>
          <a:prstGeom prst="rect">
            <a:avLst/>
          </a:prstGeom>
        </p:spPr>
        <p:txBody>
          <a:bodyPr lIns="68580" tIns="34290" rIns="68580" bIns="34290">
            <a:spAutoFit/>
          </a:bodyPr>
          <a:lstStyle/>
          <a:p>
            <a:pPr marL="171446" indent="-171446">
              <a:buFont typeface="Wingdings" panose="05000000000000000000" pitchFamily="2" charset="2"/>
              <a:buChar char="ü"/>
              <a:defRPr/>
            </a:pPr>
            <a:endParaRPr lang="ru-RU" sz="1200" dirty="0">
              <a:solidFill>
                <a:prstClr val="black"/>
              </a:solidFill>
            </a:endParaRPr>
          </a:p>
          <a:p>
            <a:pPr marL="171446" indent="-171446">
              <a:buFont typeface="Wingdings" panose="05000000000000000000" pitchFamily="2" charset="2"/>
              <a:buChar char="ü"/>
              <a:defRPr/>
            </a:pPr>
            <a:r>
              <a:rPr lang="ru-RU" sz="1200" dirty="0">
                <a:solidFill>
                  <a:prstClr val="black"/>
                </a:solidFill>
              </a:rPr>
              <a:t>Республиканские </a:t>
            </a:r>
            <a:r>
              <a:rPr lang="ru-RU" sz="1200" b="1" dirty="0">
                <a:solidFill>
                  <a:srgbClr val="B28746"/>
                </a:solidFill>
              </a:rPr>
              <a:t>Кирилло-Мефодиевские юношеские научные чтения </a:t>
            </a:r>
          </a:p>
          <a:p>
            <a:pPr>
              <a:defRPr/>
            </a:pPr>
            <a:endParaRPr lang="ru-RU" sz="1200" dirty="0">
              <a:solidFill>
                <a:prstClr val="black"/>
              </a:solidFill>
            </a:endParaRPr>
          </a:p>
          <a:p>
            <a:pPr marL="171446" indent="-171446">
              <a:buFont typeface="Wingdings" panose="05000000000000000000" pitchFamily="2" charset="2"/>
              <a:buChar char="ü"/>
              <a:defRPr/>
            </a:pPr>
            <a:r>
              <a:rPr lang="ru-RU" sz="1200" dirty="0">
                <a:solidFill>
                  <a:prstClr val="black"/>
                </a:solidFill>
              </a:rPr>
              <a:t>Региональный этап Всероссийского конкурса юных чтецов </a:t>
            </a:r>
            <a:r>
              <a:rPr lang="ru-RU" sz="1200" b="1" dirty="0">
                <a:solidFill>
                  <a:srgbClr val="B28746"/>
                </a:solidFill>
              </a:rPr>
              <a:t>«Живая классика»</a:t>
            </a:r>
          </a:p>
          <a:p>
            <a:pPr marL="171446" indent="-171446">
              <a:buFont typeface="Wingdings" panose="05000000000000000000" pitchFamily="2" charset="2"/>
              <a:buChar char="ü"/>
              <a:defRPr/>
            </a:pPr>
            <a:endParaRPr lang="ru-RU" sz="1200" dirty="0">
              <a:solidFill>
                <a:prstClr val="black"/>
              </a:solidFill>
            </a:endParaRPr>
          </a:p>
          <a:p>
            <a:pPr marL="171446" indent="-171446">
              <a:buFont typeface="Wingdings" panose="05000000000000000000" pitchFamily="2" charset="2"/>
              <a:buChar char="ü"/>
              <a:defRPr/>
            </a:pPr>
            <a:r>
              <a:rPr lang="ru-RU" sz="1200" dirty="0">
                <a:solidFill>
                  <a:prstClr val="black"/>
                </a:solidFill>
              </a:rPr>
              <a:t>Региональный этап </a:t>
            </a:r>
            <a:r>
              <a:rPr lang="ru-RU" sz="1200" b="1" dirty="0">
                <a:solidFill>
                  <a:srgbClr val="B28746"/>
                </a:solidFill>
              </a:rPr>
              <a:t>Всероссийского конкурса сочинений</a:t>
            </a:r>
            <a:r>
              <a:rPr lang="ru-RU" sz="1200" dirty="0">
                <a:solidFill>
                  <a:prstClr val="black"/>
                </a:solidFill>
              </a:rPr>
              <a:t>, </a:t>
            </a:r>
          </a:p>
          <a:p>
            <a:pPr>
              <a:defRPr/>
            </a:pPr>
            <a:r>
              <a:rPr lang="ru-RU" sz="1200" dirty="0">
                <a:solidFill>
                  <a:prstClr val="black"/>
                </a:solidFill>
              </a:rPr>
              <a:t>    конкурс «Без срока давности»</a:t>
            </a:r>
          </a:p>
          <a:p>
            <a:pPr marL="171446" indent="-171446">
              <a:buFont typeface="Wingdings" panose="05000000000000000000" pitchFamily="2" charset="2"/>
              <a:buChar char="ü"/>
              <a:defRPr/>
            </a:pPr>
            <a:endParaRPr lang="ru-RU" sz="1200" dirty="0">
              <a:solidFill>
                <a:prstClr val="black"/>
              </a:solidFill>
            </a:endParaRPr>
          </a:p>
          <a:p>
            <a:pPr marL="171446" indent="-171446">
              <a:buFont typeface="Wingdings" panose="05000000000000000000" pitchFamily="2" charset="2"/>
              <a:buChar char="ü"/>
              <a:defRPr/>
            </a:pPr>
            <a:r>
              <a:rPr lang="ru-RU" sz="1200" dirty="0">
                <a:solidFill>
                  <a:prstClr val="black"/>
                </a:solidFill>
              </a:rPr>
              <a:t>Профильные смены по русскому языку, литературе </a:t>
            </a:r>
            <a:r>
              <a:rPr lang="ru-RU" sz="1200" b="1" dirty="0">
                <a:solidFill>
                  <a:srgbClr val="B28746"/>
                </a:solidFill>
              </a:rPr>
              <a:t>(</a:t>
            </a:r>
            <a:r>
              <a:rPr lang="ru-RU" sz="1200" b="1" dirty="0" err="1">
                <a:solidFill>
                  <a:srgbClr val="B28746"/>
                </a:solidFill>
              </a:rPr>
              <a:t>Глаголъ</a:t>
            </a:r>
            <a:r>
              <a:rPr lang="ru-RU" sz="1200" b="1" dirty="0">
                <a:solidFill>
                  <a:srgbClr val="B28746"/>
                </a:solidFill>
              </a:rPr>
              <a:t>, Логос)</a:t>
            </a:r>
          </a:p>
          <a:p>
            <a:pPr marL="171446" indent="-171446">
              <a:buFont typeface="Wingdings" panose="05000000000000000000" pitchFamily="2" charset="2"/>
              <a:buChar char="ü"/>
              <a:defRPr/>
            </a:pPr>
            <a:endParaRPr lang="ru-RU" sz="1200" dirty="0">
              <a:solidFill>
                <a:prstClr val="black"/>
              </a:solidFill>
            </a:endParaRPr>
          </a:p>
          <a:p>
            <a:pPr marL="171446" indent="-171446">
              <a:buFont typeface="Wingdings" panose="05000000000000000000" pitchFamily="2" charset="2"/>
              <a:buChar char="ü"/>
              <a:defRPr/>
            </a:pPr>
            <a:r>
              <a:rPr lang="ru-RU" sz="1200" dirty="0">
                <a:solidFill>
                  <a:prstClr val="black"/>
                </a:solidFill>
              </a:rPr>
              <a:t>Тотальный диктант</a:t>
            </a:r>
            <a:endParaRPr lang="en-US" sz="1200" dirty="0">
              <a:solidFill>
                <a:prstClr val="black"/>
              </a:solidFill>
            </a:endParaRPr>
          </a:p>
          <a:p>
            <a:pPr marL="171446" indent="-171446">
              <a:buFont typeface="Wingdings" panose="05000000000000000000" pitchFamily="2" charset="2"/>
              <a:buChar char="ü"/>
              <a:defRPr/>
            </a:pPr>
            <a:endParaRPr lang="ru-RU" sz="1200" dirty="0">
              <a:solidFill>
                <a:prstClr val="black"/>
              </a:solidFill>
            </a:endParaRPr>
          </a:p>
          <a:p>
            <a:pPr marL="171446" indent="-171446">
              <a:buFont typeface="Wingdings" panose="05000000000000000000" pitchFamily="2" charset="2"/>
              <a:buChar char="ü"/>
              <a:defRPr/>
            </a:pPr>
            <a:r>
              <a:rPr lang="ru-RU" sz="1200" dirty="0">
                <a:solidFill>
                  <a:prstClr val="black"/>
                </a:solidFill>
              </a:rPr>
              <a:t>Республиканский конкурс научно-исследовательских и творческих работ школьников </a:t>
            </a:r>
            <a:r>
              <a:rPr lang="ru-RU" sz="1200" b="1" dirty="0">
                <a:solidFill>
                  <a:srgbClr val="B28746"/>
                </a:solidFill>
              </a:rPr>
              <a:t>«Аксаковские чтения»</a:t>
            </a:r>
          </a:p>
          <a:p>
            <a:pPr>
              <a:defRPr/>
            </a:pPr>
            <a:endParaRPr lang="ru-RU" sz="1200" dirty="0">
              <a:solidFill>
                <a:prstClr val="black"/>
              </a:solidFill>
            </a:endParaRPr>
          </a:p>
          <a:p>
            <a:pPr marL="171446" indent="-171446">
              <a:buFont typeface="Wingdings" panose="05000000000000000000" pitchFamily="2" charset="2"/>
              <a:buChar char="ü"/>
              <a:defRPr/>
            </a:pPr>
            <a:r>
              <a:rPr lang="ru-RU" sz="1200" dirty="0">
                <a:solidFill>
                  <a:prstClr val="black"/>
                </a:solidFill>
              </a:rPr>
              <a:t>Республиканская научно-исследовательская конференция школьников </a:t>
            </a:r>
          </a:p>
          <a:p>
            <a:pPr>
              <a:defRPr/>
            </a:pPr>
            <a:r>
              <a:rPr lang="ru-RU" sz="1200" b="1" dirty="0">
                <a:solidFill>
                  <a:srgbClr val="B28746"/>
                </a:solidFill>
              </a:rPr>
              <a:t>    «</a:t>
            </a:r>
            <a:r>
              <a:rPr lang="ru-RU" sz="1200" b="1" dirty="0" err="1">
                <a:solidFill>
                  <a:srgbClr val="B28746"/>
                </a:solidFill>
              </a:rPr>
              <a:t>Онегинские</a:t>
            </a:r>
            <a:r>
              <a:rPr lang="ru-RU" sz="1200" b="1" dirty="0">
                <a:solidFill>
                  <a:srgbClr val="B28746"/>
                </a:solidFill>
              </a:rPr>
              <a:t> чтения» </a:t>
            </a:r>
            <a:r>
              <a:rPr lang="ru-RU" sz="1200" dirty="0">
                <a:solidFill>
                  <a:srgbClr val="B28746"/>
                </a:solidFill>
              </a:rPr>
              <a:t> </a:t>
            </a:r>
          </a:p>
          <a:p>
            <a:pPr marL="171446" indent="-171446">
              <a:buFont typeface="Wingdings" panose="05000000000000000000" pitchFamily="2" charset="2"/>
              <a:buChar char="ü"/>
              <a:defRPr/>
            </a:pPr>
            <a:endParaRPr lang="ru-RU" sz="1200" dirty="0">
              <a:solidFill>
                <a:prstClr val="black"/>
              </a:solidFill>
            </a:endParaRPr>
          </a:p>
          <a:p>
            <a:pPr marL="171446" indent="-171446">
              <a:buFont typeface="Wingdings" panose="05000000000000000000" pitchFamily="2" charset="2"/>
              <a:buChar char="ü"/>
              <a:defRPr/>
            </a:pPr>
            <a:r>
              <a:rPr lang="ru-RU" sz="1200" dirty="0">
                <a:solidFill>
                  <a:prstClr val="black"/>
                </a:solidFill>
              </a:rPr>
              <a:t>Республиканская научно-исследовательская конференция школьников </a:t>
            </a:r>
          </a:p>
          <a:p>
            <a:pPr>
              <a:defRPr/>
            </a:pPr>
            <a:endParaRPr lang="ru-RU" sz="1200" dirty="0">
              <a:solidFill>
                <a:prstClr val="black"/>
              </a:solidFill>
            </a:endParaRPr>
          </a:p>
          <a:p>
            <a:pPr marL="171446" indent="-171446">
              <a:buFont typeface="Wingdings" panose="05000000000000000000" pitchFamily="2" charset="2"/>
              <a:buChar char="ü"/>
              <a:defRPr/>
            </a:pPr>
            <a:r>
              <a:rPr lang="ru-RU" sz="1200" b="1" dirty="0">
                <a:solidFill>
                  <a:srgbClr val="B28746"/>
                </a:solidFill>
              </a:rPr>
              <a:t>«Рождественские чтения»</a:t>
            </a:r>
            <a:r>
              <a:rPr lang="ru-RU" sz="1200" dirty="0">
                <a:solidFill>
                  <a:srgbClr val="B28746"/>
                </a:solidFill>
              </a:rPr>
              <a:t> </a:t>
            </a:r>
            <a:r>
              <a:rPr lang="ru-RU" sz="1200" dirty="0">
                <a:solidFill>
                  <a:prstClr val="black"/>
                </a:solidFill>
              </a:rPr>
              <a:t>Республиканская научно-практическая конференция школьников </a:t>
            </a:r>
            <a:r>
              <a:rPr lang="ru-RU" sz="1200" dirty="0" err="1">
                <a:solidFill>
                  <a:prstClr val="black"/>
                </a:solidFill>
              </a:rPr>
              <a:t>им.Л.Н.Толстого</a:t>
            </a:r>
            <a:endParaRPr lang="ru-RU" sz="1200" dirty="0">
              <a:solidFill>
                <a:prstClr val="black"/>
              </a:solidFill>
            </a:endParaRPr>
          </a:p>
        </p:txBody>
      </p:sp>
      <p:pic>
        <p:nvPicPr>
          <p:cNvPr id="68613" name="Рисунок 4"/>
          <p:cNvPicPr>
            <a:picLocks noChangeAspect="1"/>
          </p:cNvPicPr>
          <p:nvPr/>
        </p:nvPicPr>
        <p:blipFill>
          <a:blip r:embed="rId2" cstate="print"/>
          <a:srcRect/>
          <a:stretch>
            <a:fillRect/>
          </a:stretch>
        </p:blipFill>
        <p:spPr bwMode="auto">
          <a:xfrm>
            <a:off x="6488113" y="915988"/>
            <a:ext cx="2517775" cy="1677987"/>
          </a:xfrm>
          <a:prstGeom prst="rect">
            <a:avLst/>
          </a:prstGeom>
          <a:noFill/>
          <a:ln w="19050">
            <a:solidFill>
              <a:srgbClr val="B28746"/>
            </a:solidFill>
            <a:miter lim="800000"/>
            <a:headEnd/>
            <a:tailEnd/>
          </a:ln>
        </p:spPr>
      </p:pic>
      <p:pic>
        <p:nvPicPr>
          <p:cNvPr id="68614" name="Рисунок 5"/>
          <p:cNvPicPr>
            <a:picLocks noChangeAspect="1"/>
          </p:cNvPicPr>
          <p:nvPr/>
        </p:nvPicPr>
        <p:blipFill>
          <a:blip r:embed="rId3" cstate="print"/>
          <a:srcRect/>
          <a:stretch>
            <a:fillRect/>
          </a:stretch>
        </p:blipFill>
        <p:spPr bwMode="auto">
          <a:xfrm>
            <a:off x="6451600" y="3263900"/>
            <a:ext cx="2527300" cy="1684338"/>
          </a:xfrm>
          <a:prstGeom prst="rect">
            <a:avLst/>
          </a:prstGeom>
          <a:noFill/>
          <a:ln w="19050">
            <a:solidFill>
              <a:srgbClr val="B28746"/>
            </a:solidFill>
            <a:miter lim="800000"/>
            <a:headEnd/>
            <a:tailEnd/>
          </a:ln>
        </p:spPr>
      </p:pic>
      <p:sp>
        <p:nvSpPr>
          <p:cNvPr id="8" name="Скругленный прямоугольник 7"/>
          <p:cNvSpPr/>
          <p:nvPr/>
        </p:nvSpPr>
        <p:spPr>
          <a:xfrm>
            <a:off x="611188" y="454025"/>
            <a:ext cx="1012825" cy="34925"/>
          </a:xfrm>
          <a:prstGeom prst="roundRect">
            <a:avLst/>
          </a:prstGeom>
          <a:solidFill>
            <a:srgbClr val="B2874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ru-RU"/>
          </a:p>
        </p:txBody>
      </p:sp>
      <p:pic>
        <p:nvPicPr>
          <p:cNvPr id="68616" name="Рисунок 8"/>
          <p:cNvPicPr>
            <a:picLocks noChangeAspect="1"/>
          </p:cNvPicPr>
          <p:nvPr/>
        </p:nvPicPr>
        <p:blipFill>
          <a:blip r:embed="rId4" cstate="print"/>
          <a:srcRect/>
          <a:stretch>
            <a:fillRect/>
          </a:stretch>
        </p:blipFill>
        <p:spPr bwMode="auto">
          <a:xfrm>
            <a:off x="6345238" y="0"/>
            <a:ext cx="1589087" cy="692150"/>
          </a:xfrm>
          <a:prstGeom prst="rect">
            <a:avLst/>
          </a:prstGeom>
          <a:noFill/>
          <a:ln w="9525">
            <a:noFill/>
            <a:miter lim="800000"/>
            <a:headEnd/>
            <a:tailEnd/>
          </a:ln>
        </p:spPr>
      </p:pic>
      <p:pic>
        <p:nvPicPr>
          <p:cNvPr id="68617" name="Рисунок 9"/>
          <p:cNvPicPr>
            <a:picLocks noChangeAspect="1"/>
          </p:cNvPicPr>
          <p:nvPr/>
        </p:nvPicPr>
        <p:blipFill>
          <a:blip r:embed="rId5" cstate="print"/>
          <a:srcRect/>
          <a:stretch>
            <a:fillRect/>
          </a:stretch>
        </p:blipFill>
        <p:spPr bwMode="auto">
          <a:xfrm>
            <a:off x="7934325" y="0"/>
            <a:ext cx="1209675" cy="665163"/>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Прямая соединительная линия 30"/>
          <p:cNvCxnSpPr/>
          <p:nvPr/>
        </p:nvCxnSpPr>
        <p:spPr>
          <a:xfrm flipV="1">
            <a:off x="6056374" y="1491631"/>
            <a:ext cx="3087627" cy="3651869"/>
          </a:xfrm>
          <a:prstGeom prst="line">
            <a:avLst/>
          </a:prstGeom>
          <a:ln>
            <a:gradFill>
              <a:gsLst>
                <a:gs pos="90004">
                  <a:srgbClr val="BFD8EE"/>
                </a:gs>
                <a:gs pos="0">
                  <a:srgbClr val="FF0000"/>
                </a:gs>
                <a:gs pos="74000">
                  <a:schemeClr val="accent1">
                    <a:lumMod val="45000"/>
                    <a:lumOff val="55000"/>
                  </a:schemeClr>
                </a:gs>
                <a:gs pos="83000">
                  <a:schemeClr val="accent1">
                    <a:lumMod val="45000"/>
                    <a:lumOff val="55000"/>
                  </a:schemeClr>
                </a:gs>
                <a:gs pos="100000">
                  <a:srgbClr val="7030A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flipV="1">
            <a:off x="3516898" y="36225"/>
            <a:ext cx="4321943" cy="5107275"/>
          </a:xfrm>
          <a:prstGeom prst="line">
            <a:avLst/>
          </a:prstGeom>
          <a:ln>
            <a:gradFill>
              <a:gsLst>
                <a:gs pos="90004">
                  <a:srgbClr val="BFD8EE"/>
                </a:gs>
                <a:gs pos="0">
                  <a:srgbClr val="FF0000"/>
                </a:gs>
                <a:gs pos="74000">
                  <a:schemeClr val="accent1">
                    <a:lumMod val="45000"/>
                    <a:lumOff val="55000"/>
                  </a:schemeClr>
                </a:gs>
                <a:gs pos="83000">
                  <a:schemeClr val="accent1">
                    <a:lumMod val="45000"/>
                    <a:lumOff val="55000"/>
                  </a:schemeClr>
                </a:gs>
                <a:gs pos="100000">
                  <a:srgbClr val="7030A0"/>
                </a:gs>
              </a:gsLst>
              <a:lin ang="5400000" scaled="1"/>
            </a:gradFill>
          </a:ln>
        </p:spPr>
        <p:style>
          <a:lnRef idx="1">
            <a:schemeClr val="accent1"/>
          </a:lnRef>
          <a:fillRef idx="0">
            <a:schemeClr val="accent1"/>
          </a:fillRef>
          <a:effectRef idx="0">
            <a:schemeClr val="accent1"/>
          </a:effectRef>
          <a:fontRef idx="minor">
            <a:schemeClr val="tx1"/>
          </a:fontRef>
        </p:style>
      </p:cxnSp>
      <p:sp>
        <p:nvSpPr>
          <p:cNvPr id="69636" name="Заголовок 2"/>
          <p:cNvSpPr txBox="1">
            <a:spLocks/>
          </p:cNvSpPr>
          <p:nvPr/>
        </p:nvSpPr>
        <p:spPr bwMode="auto">
          <a:xfrm>
            <a:off x="561975" y="50800"/>
            <a:ext cx="7232650" cy="488950"/>
          </a:xfrm>
          <a:prstGeom prst="rect">
            <a:avLst/>
          </a:prstGeom>
          <a:noFill/>
          <a:ln w="9525">
            <a:noFill/>
            <a:miter lim="800000"/>
            <a:headEnd/>
            <a:tailEnd/>
          </a:ln>
        </p:spPr>
        <p:txBody>
          <a:bodyPr lIns="68580" tIns="34290" rIns="68580" bIns="34290"/>
          <a:lstStyle/>
          <a:p>
            <a:pPr defTabSz="1217613" eaLnBrk="1" hangingPunct="1"/>
            <a:r>
              <a:rPr lang="ru-RU" sz="1600" b="1">
                <a:latin typeface="Arial Black" pitchFamily="34" charset="0"/>
              </a:rPr>
              <a:t>ПРОЕКТНАЯ ДЕЯТЕЛЬНОСТЬ </a:t>
            </a:r>
          </a:p>
          <a:p>
            <a:pPr defTabSz="1217613" eaLnBrk="1" hangingPunct="1"/>
            <a:r>
              <a:rPr lang="ru-RU" sz="1600" b="1">
                <a:latin typeface="Arial Black" pitchFamily="34" charset="0"/>
              </a:rPr>
              <a:t>В УНИВЕРСИТЕТЕ ТАЛАНТОВ</a:t>
            </a:r>
          </a:p>
        </p:txBody>
      </p:sp>
      <p:sp>
        <p:nvSpPr>
          <p:cNvPr id="69637" name="Прямоугольник 3"/>
          <p:cNvSpPr>
            <a:spLocks noChangeArrowheads="1"/>
          </p:cNvSpPr>
          <p:nvPr/>
        </p:nvSpPr>
        <p:spPr bwMode="auto">
          <a:xfrm>
            <a:off x="549275" y="1081088"/>
            <a:ext cx="5322888" cy="1316037"/>
          </a:xfrm>
          <a:prstGeom prst="rect">
            <a:avLst/>
          </a:prstGeom>
          <a:noFill/>
          <a:ln w="9525">
            <a:noFill/>
            <a:miter lim="800000"/>
            <a:headEnd/>
            <a:tailEnd/>
          </a:ln>
        </p:spPr>
        <p:txBody>
          <a:bodyPr lIns="68580" tIns="34290" rIns="68580" bIns="34290">
            <a:spAutoFit/>
          </a:bodyPr>
          <a:lstStyle/>
          <a:p>
            <a:pPr marL="212725" indent="-212725" algn="just">
              <a:buFont typeface="Wingdings" pitchFamily="2" charset="2"/>
              <a:buChar char="ü"/>
            </a:pPr>
            <a:r>
              <a:rPr lang="ru-RU" sz="1200" b="1">
                <a:solidFill>
                  <a:srgbClr val="000000"/>
                </a:solidFill>
                <a:ea typeface="Calibri" pitchFamily="34" charset="0"/>
                <a:cs typeface="Arial" charset="0"/>
              </a:rPr>
              <a:t>Региональный конкурс Всероссийского конкурса научно-технологических проектов «Большие вызовы»;</a:t>
            </a:r>
          </a:p>
          <a:p>
            <a:pPr marL="212725" indent="-212725" algn="just">
              <a:buFont typeface="Wingdings" pitchFamily="2" charset="2"/>
              <a:buChar char="ü"/>
            </a:pPr>
            <a:r>
              <a:rPr lang="ru-RU" sz="1200" b="1">
                <a:solidFill>
                  <a:srgbClr val="000000"/>
                </a:solidFill>
                <a:ea typeface="Calibri" pitchFamily="34" charset="0"/>
                <a:cs typeface="Arial" charset="0"/>
              </a:rPr>
              <a:t>Всероссийская образовательная инициатива по поиску и реализации научно-технологических проектов школьниками под руководством наставников «Сириус. Лето: начни свой проект».</a:t>
            </a:r>
          </a:p>
          <a:p>
            <a:pPr marL="212725" indent="-212725" algn="just">
              <a:buFont typeface="Wingdings" pitchFamily="2" charset="2"/>
              <a:buChar char="ü"/>
            </a:pPr>
            <a:r>
              <a:rPr lang="ru-RU" sz="1200" b="1">
                <a:solidFill>
                  <a:srgbClr val="000000"/>
                </a:solidFill>
                <a:ea typeface="Calibri" pitchFamily="34" charset="0"/>
                <a:cs typeface="Arial" charset="0"/>
              </a:rPr>
              <a:t>Охват – 800 школьников ежегодно.</a:t>
            </a:r>
          </a:p>
          <a:p>
            <a:pPr marL="212725" indent="-212725" algn="just"/>
            <a:r>
              <a:rPr lang="ru-RU" sz="900" b="1">
                <a:solidFill>
                  <a:srgbClr val="000000"/>
                </a:solidFill>
                <a:ea typeface="Calibri" pitchFamily="34" charset="0"/>
                <a:cs typeface="Arial" charset="0"/>
              </a:rPr>
              <a:t>	</a:t>
            </a:r>
          </a:p>
        </p:txBody>
      </p:sp>
      <p:sp>
        <p:nvSpPr>
          <p:cNvPr id="69638" name="TextBox 19"/>
          <p:cNvSpPr txBox="1">
            <a:spLocks noChangeArrowheads="1"/>
          </p:cNvSpPr>
          <p:nvPr/>
        </p:nvSpPr>
        <p:spPr bwMode="auto">
          <a:xfrm>
            <a:off x="717550" y="722313"/>
            <a:ext cx="3946525" cy="623887"/>
          </a:xfrm>
          <a:prstGeom prst="rect">
            <a:avLst/>
          </a:prstGeom>
          <a:noFill/>
          <a:ln w="9525">
            <a:noFill/>
            <a:miter lim="800000"/>
            <a:headEnd/>
            <a:tailEnd/>
          </a:ln>
        </p:spPr>
        <p:txBody>
          <a:bodyPr lIns="68580" tIns="34290" rIns="68580" bIns="34290">
            <a:spAutoFit/>
          </a:bodyPr>
          <a:lstStyle/>
          <a:p>
            <a:r>
              <a:rPr lang="ru-RU" b="1">
                <a:solidFill>
                  <a:srgbClr val="B28746"/>
                </a:solidFill>
                <a:latin typeface="Arial Black" pitchFamily="34" charset="0"/>
              </a:rPr>
              <a:t>Конкурсы проектного творчества</a:t>
            </a:r>
          </a:p>
        </p:txBody>
      </p:sp>
      <p:sp>
        <p:nvSpPr>
          <p:cNvPr id="69639" name="TextBox 20"/>
          <p:cNvSpPr txBox="1">
            <a:spLocks noChangeArrowheads="1"/>
          </p:cNvSpPr>
          <p:nvPr/>
        </p:nvSpPr>
        <p:spPr bwMode="auto">
          <a:xfrm>
            <a:off x="717550" y="2460625"/>
            <a:ext cx="3335338" cy="346075"/>
          </a:xfrm>
          <a:prstGeom prst="rect">
            <a:avLst/>
          </a:prstGeom>
          <a:noFill/>
          <a:ln w="9525">
            <a:noFill/>
            <a:miter lim="800000"/>
            <a:headEnd/>
            <a:tailEnd/>
          </a:ln>
        </p:spPr>
        <p:txBody>
          <a:bodyPr lIns="68580" tIns="34290" rIns="68580" bIns="34290">
            <a:spAutoFit/>
          </a:bodyPr>
          <a:lstStyle/>
          <a:p>
            <a:r>
              <a:rPr lang="ru-RU" b="1">
                <a:solidFill>
                  <a:srgbClr val="B28746"/>
                </a:solidFill>
                <a:latin typeface="Arial Black" pitchFamily="34" charset="0"/>
              </a:rPr>
              <a:t>Проектное обучение</a:t>
            </a:r>
          </a:p>
        </p:txBody>
      </p:sp>
      <p:sp>
        <p:nvSpPr>
          <p:cNvPr id="22" name="Прямоугольник 3">
            <a:extLst>
              <a:ext uri="{FF2B5EF4-FFF2-40B4-BE49-F238E27FC236}"/>
            </a:extLst>
          </p:cNvPr>
          <p:cNvSpPr/>
          <p:nvPr/>
        </p:nvSpPr>
        <p:spPr>
          <a:xfrm>
            <a:off x="549275" y="2830513"/>
            <a:ext cx="2827338" cy="438150"/>
          </a:xfrm>
          <a:prstGeom prst="rect">
            <a:avLst/>
          </a:prstGeom>
          <a:noFill/>
          <a:ln cap="flat">
            <a:noFill/>
            <a:prstDash val="solid"/>
          </a:ln>
        </p:spPr>
        <p:txBody>
          <a:bodyPr lIns="68580" tIns="34290" rIns="68580" bIns="34290">
            <a:spAutoFit/>
          </a:bodyPr>
          <a:lstStyle/>
          <a:p>
            <a:pPr marL="182558" indent="-182558" algn="just">
              <a:buFont typeface="Wingdings" panose="05000000000000000000" pitchFamily="2" charset="2"/>
              <a:buChar char="ü"/>
              <a:defRPr sz="1800" b="0" i="0" u="none" strike="noStrike" kern="0" cap="none" spc="0" baseline="0">
                <a:solidFill>
                  <a:srgbClr val="000000"/>
                </a:solidFill>
                <a:uFillTx/>
              </a:defRPr>
            </a:pPr>
            <a:r>
              <a:rPr lang="ru-RU" sz="1200" b="1" kern="0" dirty="0">
                <a:solidFill>
                  <a:srgbClr val="000000"/>
                </a:solidFill>
                <a:latin typeface="Arial" panose="020B0604020202020204" pitchFamily="34" charset="0"/>
                <a:ea typeface="Calibri" pitchFamily="34"/>
                <a:cs typeface="Arial" panose="020B0604020202020204" pitchFamily="34" charset="0"/>
              </a:rPr>
              <a:t>Проектный акселератор;</a:t>
            </a:r>
          </a:p>
          <a:p>
            <a:pPr marL="182558" indent="-182558" algn="just">
              <a:buFont typeface="Wingdings" panose="05000000000000000000" pitchFamily="2" charset="2"/>
              <a:buChar char="ü"/>
              <a:defRPr sz="1800" b="0" i="0" u="none" strike="noStrike" kern="0" cap="none" spc="0" baseline="0">
                <a:solidFill>
                  <a:srgbClr val="000000"/>
                </a:solidFill>
                <a:uFillTx/>
              </a:defRPr>
            </a:pPr>
            <a:r>
              <a:rPr lang="ru-RU" sz="1200" b="1" kern="0" dirty="0">
                <a:solidFill>
                  <a:srgbClr val="000000"/>
                </a:solidFill>
                <a:latin typeface="Arial" panose="020B0604020202020204" pitchFamily="34" charset="0"/>
                <a:ea typeface="Calibri" pitchFamily="34"/>
                <a:cs typeface="Arial" panose="020B0604020202020204" pitchFamily="34" charset="0"/>
              </a:rPr>
              <a:t>Школа «10 уровней проектов».</a:t>
            </a:r>
          </a:p>
        </p:txBody>
      </p:sp>
      <p:sp>
        <p:nvSpPr>
          <p:cNvPr id="25" name="Прямоугольник 3">
            <a:extLst>
              <a:ext uri="{FF2B5EF4-FFF2-40B4-BE49-F238E27FC236}"/>
            </a:extLst>
          </p:cNvPr>
          <p:cNvSpPr/>
          <p:nvPr/>
        </p:nvSpPr>
        <p:spPr>
          <a:xfrm>
            <a:off x="549275" y="4579938"/>
            <a:ext cx="4814888" cy="438150"/>
          </a:xfrm>
          <a:prstGeom prst="rect">
            <a:avLst/>
          </a:prstGeom>
          <a:noFill/>
          <a:ln cap="flat">
            <a:noFill/>
            <a:prstDash val="solid"/>
          </a:ln>
        </p:spPr>
        <p:txBody>
          <a:bodyPr lIns="68580" tIns="34290" rIns="68580" bIns="34290">
            <a:spAutoFit/>
          </a:bodyPr>
          <a:lstStyle/>
          <a:p>
            <a:pPr marL="214308" indent="-214308" algn="just">
              <a:buFont typeface="Wingdings" panose="05000000000000000000" pitchFamily="2" charset="2"/>
              <a:buChar char="ü"/>
              <a:defRPr sz="1800" b="0" i="0" u="none" strike="noStrike" kern="0" cap="none" spc="0" baseline="0">
                <a:solidFill>
                  <a:srgbClr val="000000"/>
                </a:solidFill>
                <a:uFillTx/>
              </a:defRPr>
            </a:pPr>
            <a:r>
              <a:rPr lang="ru-RU" sz="1200" b="1" kern="0" dirty="0">
                <a:solidFill>
                  <a:srgbClr val="000000"/>
                </a:solidFill>
                <a:latin typeface="Arial" panose="020B0604020202020204" pitchFamily="34" charset="0"/>
                <a:ea typeface="Calibri" pitchFamily="34"/>
                <a:cs typeface="Arial" panose="020B0604020202020204" pitchFamily="34" charset="0"/>
              </a:rPr>
              <a:t>Прокофьева Вика </a:t>
            </a:r>
          </a:p>
          <a:p>
            <a:pPr marL="214308" indent="-214308" algn="just">
              <a:defRPr sz="1800" b="0" i="0" u="none" strike="noStrike" kern="0" cap="none" spc="0" baseline="0">
                <a:solidFill>
                  <a:srgbClr val="000000"/>
                </a:solidFill>
                <a:uFillTx/>
              </a:defRPr>
            </a:pPr>
            <a:r>
              <a:rPr lang="ru-RU" sz="1200" b="1" kern="0">
                <a:solidFill>
                  <a:srgbClr val="000000"/>
                </a:solidFill>
                <a:latin typeface="Arial" panose="020B0604020202020204" pitchFamily="34" charset="0"/>
                <a:ea typeface="Calibri" pitchFamily="34"/>
                <a:cs typeface="Arial" panose="020B0604020202020204" pitchFamily="34" charset="0"/>
              </a:rPr>
              <a:t>                                                         9в</a:t>
            </a:r>
            <a:endParaRPr lang="ru-RU" sz="1200" b="1" kern="0" dirty="0">
              <a:solidFill>
                <a:srgbClr val="000000"/>
              </a:solidFill>
              <a:latin typeface="Arial" panose="020B0604020202020204" pitchFamily="34" charset="0"/>
              <a:ea typeface="Calibri" pitchFamily="34"/>
              <a:cs typeface="Arial" panose="020B0604020202020204" pitchFamily="34" charset="0"/>
            </a:endParaRPr>
          </a:p>
        </p:txBody>
      </p:sp>
      <p:sp>
        <p:nvSpPr>
          <p:cNvPr id="32" name="Параллелограмм 31"/>
          <p:cNvSpPr/>
          <p:nvPr/>
        </p:nvSpPr>
        <p:spPr>
          <a:xfrm>
            <a:off x="3965575" y="2395538"/>
            <a:ext cx="1590675" cy="893762"/>
          </a:xfrm>
          <a:prstGeom prst="parallelogram">
            <a:avLst>
              <a:gd name="adj" fmla="val 21455"/>
            </a:avLst>
          </a:prstGeom>
          <a:noFill/>
          <a:ln w="15875">
            <a:solidFill>
              <a:srgbClr val="68296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defTabSz="685783">
              <a:defRPr/>
            </a:pPr>
            <a:endParaRPr lang="ru-RU" dirty="0">
              <a:solidFill>
                <a:prstClr val="white"/>
              </a:solidFill>
              <a:latin typeface="Calibri" panose="020F0502020204030204"/>
            </a:endParaRPr>
          </a:p>
        </p:txBody>
      </p:sp>
      <p:sp>
        <p:nvSpPr>
          <p:cNvPr id="33" name="Параллелограмм 32"/>
          <p:cNvSpPr/>
          <p:nvPr/>
        </p:nvSpPr>
        <p:spPr>
          <a:xfrm>
            <a:off x="3228975" y="2836863"/>
            <a:ext cx="1568450" cy="788987"/>
          </a:xfrm>
          <a:prstGeom prst="parallelogram">
            <a:avLst>
              <a:gd name="adj" fmla="val 20603"/>
            </a:avLst>
          </a:prstGeom>
          <a:noFill/>
          <a:ln>
            <a:solidFill>
              <a:srgbClr val="E81046"/>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defTabSz="685783">
              <a:defRPr/>
            </a:pPr>
            <a:endParaRPr lang="ru-RU" dirty="0">
              <a:solidFill>
                <a:prstClr val="white"/>
              </a:solidFill>
              <a:latin typeface="Calibri" panose="020F0502020204030204"/>
            </a:endParaRPr>
          </a:p>
        </p:txBody>
      </p:sp>
      <p:sp>
        <p:nvSpPr>
          <p:cNvPr id="34" name="Параллелограмм 33"/>
          <p:cNvSpPr/>
          <p:nvPr/>
        </p:nvSpPr>
        <p:spPr>
          <a:xfrm>
            <a:off x="5780088" y="1038225"/>
            <a:ext cx="3275012" cy="1735138"/>
          </a:xfrm>
          <a:prstGeom prst="parallelogram">
            <a:avLst>
              <a:gd name="adj" fmla="val 21455"/>
            </a:avLst>
          </a:prstGeom>
          <a:blipFill>
            <a:blip r:embed="rId2" cstate="print"/>
            <a:stretch>
              <a:fillRect/>
            </a:stretch>
          </a:blip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defTabSz="685783">
              <a:defRPr/>
            </a:pPr>
            <a:endParaRPr lang="ru-RU" dirty="0">
              <a:solidFill>
                <a:prstClr val="white"/>
              </a:solidFill>
              <a:latin typeface="Calibri" panose="020F0502020204030204"/>
            </a:endParaRPr>
          </a:p>
        </p:txBody>
      </p:sp>
      <p:sp>
        <p:nvSpPr>
          <p:cNvPr id="35" name="Параллелограмм 34"/>
          <p:cNvSpPr/>
          <p:nvPr/>
        </p:nvSpPr>
        <p:spPr>
          <a:xfrm>
            <a:off x="5654675" y="3074988"/>
            <a:ext cx="3435350" cy="1792287"/>
          </a:xfrm>
          <a:prstGeom prst="parallelogram">
            <a:avLst>
              <a:gd name="adj" fmla="val 21455"/>
            </a:avLst>
          </a:prstGeom>
          <a:blipFill>
            <a:blip r:embed="rId3" cstate="print"/>
            <a:stretch>
              <a:fillRect/>
            </a:stretch>
          </a:blip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defTabSz="685783">
              <a:defRPr/>
            </a:pPr>
            <a:endParaRPr lang="ru-RU" dirty="0">
              <a:solidFill>
                <a:prstClr val="white"/>
              </a:solidFill>
              <a:latin typeface="Calibri" panose="020F0502020204030204"/>
            </a:endParaRPr>
          </a:p>
        </p:txBody>
      </p:sp>
      <p:sp>
        <p:nvSpPr>
          <p:cNvPr id="36" name="Параллелограмм 35"/>
          <p:cNvSpPr/>
          <p:nvPr/>
        </p:nvSpPr>
        <p:spPr>
          <a:xfrm>
            <a:off x="5708650" y="992188"/>
            <a:ext cx="3430588" cy="1838325"/>
          </a:xfrm>
          <a:prstGeom prst="parallelogram">
            <a:avLst>
              <a:gd name="adj" fmla="val 20603"/>
            </a:avLst>
          </a:prstGeom>
          <a:noFill/>
          <a:ln>
            <a:solidFill>
              <a:srgbClr val="B28746"/>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defTabSz="685783">
              <a:defRPr/>
            </a:pPr>
            <a:endParaRPr lang="ru-RU" dirty="0">
              <a:solidFill>
                <a:prstClr val="white"/>
              </a:solidFill>
              <a:latin typeface="Calibri" panose="020F0502020204030204"/>
            </a:endParaRPr>
          </a:p>
        </p:txBody>
      </p:sp>
      <p:sp>
        <p:nvSpPr>
          <p:cNvPr id="37" name="Параллелограмм 36"/>
          <p:cNvSpPr/>
          <p:nvPr/>
        </p:nvSpPr>
        <p:spPr>
          <a:xfrm>
            <a:off x="5556250" y="3028950"/>
            <a:ext cx="3597275" cy="1920875"/>
          </a:xfrm>
          <a:prstGeom prst="parallelogram">
            <a:avLst>
              <a:gd name="adj" fmla="val 20603"/>
            </a:avLst>
          </a:prstGeom>
          <a:noFill/>
          <a:ln>
            <a:solidFill>
              <a:srgbClr val="B28746"/>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defTabSz="685783">
              <a:defRPr/>
            </a:pPr>
            <a:endParaRPr lang="ru-RU" dirty="0">
              <a:solidFill>
                <a:prstClr val="white"/>
              </a:solidFill>
              <a:latin typeface="Calibri" panose="020F0502020204030204"/>
            </a:endParaRPr>
          </a:p>
        </p:txBody>
      </p:sp>
      <p:pic>
        <p:nvPicPr>
          <p:cNvPr id="69648" name="Рисунок 23"/>
          <p:cNvPicPr>
            <a:picLocks noChangeAspect="1"/>
          </p:cNvPicPr>
          <p:nvPr/>
        </p:nvPicPr>
        <p:blipFill>
          <a:blip r:embed="rId4" cstate="print"/>
          <a:srcRect/>
          <a:stretch>
            <a:fillRect/>
          </a:stretch>
        </p:blipFill>
        <p:spPr bwMode="auto">
          <a:xfrm>
            <a:off x="6345238" y="0"/>
            <a:ext cx="1589087" cy="692150"/>
          </a:xfrm>
          <a:prstGeom prst="rect">
            <a:avLst/>
          </a:prstGeom>
          <a:noFill/>
          <a:ln w="9525">
            <a:noFill/>
            <a:miter lim="800000"/>
            <a:headEnd/>
            <a:tailEnd/>
          </a:ln>
        </p:spPr>
      </p:pic>
      <p:pic>
        <p:nvPicPr>
          <p:cNvPr id="69649" name="Рисунок 25"/>
          <p:cNvPicPr>
            <a:picLocks noChangeAspect="1"/>
          </p:cNvPicPr>
          <p:nvPr/>
        </p:nvPicPr>
        <p:blipFill>
          <a:blip r:embed="rId5" cstate="print"/>
          <a:srcRect/>
          <a:stretch>
            <a:fillRect/>
          </a:stretch>
        </p:blipFill>
        <p:spPr bwMode="auto">
          <a:xfrm>
            <a:off x="7934325" y="0"/>
            <a:ext cx="1209675" cy="665163"/>
          </a:xfrm>
          <a:prstGeom prst="rect">
            <a:avLst/>
          </a:prstGeom>
          <a:noFill/>
          <a:ln w="9525">
            <a:noFill/>
            <a:miter lim="800000"/>
            <a:headEnd/>
            <a:tailEnd/>
          </a:ln>
        </p:spPr>
      </p:pic>
      <p:sp>
        <p:nvSpPr>
          <p:cNvPr id="28" name="Скругленный прямоугольник 27"/>
          <p:cNvSpPr/>
          <p:nvPr/>
        </p:nvSpPr>
        <p:spPr>
          <a:xfrm>
            <a:off x="598488" y="584200"/>
            <a:ext cx="1011237" cy="34925"/>
          </a:xfrm>
          <a:prstGeom prst="roundRect">
            <a:avLst/>
          </a:prstGeom>
          <a:solidFill>
            <a:srgbClr val="B2874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ru-RU"/>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74700" y="485775"/>
            <a:ext cx="7886700" cy="993775"/>
          </a:xfrm>
        </p:spPr>
        <p:txBody>
          <a:bodyPr/>
          <a:lstStyle/>
          <a:p>
            <a:pPr eaLnBrk="1" hangingPunct="1"/>
            <a:r>
              <a:rPr lang="ru-RU" altLang="ru-RU" sz="3200" smtClean="0"/>
              <a:t>«Разговоры о важном» </a:t>
            </a:r>
            <a:br>
              <a:rPr lang="ru-RU" altLang="ru-RU" sz="3200" smtClean="0"/>
            </a:br>
            <a:r>
              <a:rPr lang="ru-RU" altLang="ru-RU" sz="3200" smtClean="0"/>
              <a:t>в 2023/2024 учебном году</a:t>
            </a:r>
          </a:p>
        </p:txBody>
      </p:sp>
      <p:graphicFrame>
        <p:nvGraphicFramePr>
          <p:cNvPr id="4" name="Объект 3"/>
          <p:cNvGraphicFramePr>
            <a:graphicFrameLocks noGrp="1"/>
          </p:cNvGraphicFramePr>
          <p:nvPr>
            <p:ph idx="1"/>
          </p:nvPr>
        </p:nvGraphicFramePr>
        <p:xfrm>
          <a:off x="774356" y="1480142"/>
          <a:ext cx="3816762" cy="3263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0660" name="Picture 2"/>
          <p:cNvPicPr>
            <a:picLocks noChangeAspect="1" noChangeArrowheads="1"/>
          </p:cNvPicPr>
          <p:nvPr/>
        </p:nvPicPr>
        <p:blipFill>
          <a:blip r:embed="rId7" cstate="print"/>
          <a:srcRect/>
          <a:stretch>
            <a:fillRect/>
          </a:stretch>
        </p:blipFill>
        <p:spPr bwMode="auto">
          <a:xfrm>
            <a:off x="4251325" y="1660525"/>
            <a:ext cx="4587875" cy="2935288"/>
          </a:xfrm>
          <a:prstGeom prst="rect">
            <a:avLst/>
          </a:prstGeom>
          <a:noFill/>
          <a:ln w="9525">
            <a:noFill/>
            <a:miter lim="800000"/>
            <a:headEnd/>
            <a:tailEnd/>
          </a:ln>
        </p:spPr>
      </p:pic>
      <p:grpSp>
        <p:nvGrpSpPr>
          <p:cNvPr id="70661" name="object 2"/>
          <p:cNvGrpSpPr>
            <a:grpSpLocks/>
          </p:cNvGrpSpPr>
          <p:nvPr/>
        </p:nvGrpSpPr>
        <p:grpSpPr bwMode="auto">
          <a:xfrm>
            <a:off x="6543675" y="60325"/>
            <a:ext cx="971550" cy="454025"/>
            <a:chOff x="2440815" y="2471699"/>
            <a:chExt cx="5147699" cy="2877921"/>
          </a:xfrm>
        </p:grpSpPr>
        <p:pic>
          <p:nvPicPr>
            <p:cNvPr id="70663" name="object 3"/>
            <p:cNvPicPr>
              <a:picLocks noChangeAspect="1" noChangeArrowheads="1"/>
            </p:cNvPicPr>
            <p:nvPr/>
          </p:nvPicPr>
          <p:blipFill>
            <a:blip r:embed="rId8" cstate="print"/>
            <a:srcRect/>
            <a:stretch>
              <a:fillRect/>
            </a:stretch>
          </p:blipFill>
          <p:spPr bwMode="auto">
            <a:xfrm>
              <a:off x="3095891" y="2471699"/>
              <a:ext cx="4492623" cy="2613393"/>
            </a:xfrm>
            <a:prstGeom prst="rect">
              <a:avLst/>
            </a:prstGeom>
            <a:noFill/>
            <a:ln w="9525">
              <a:noFill/>
              <a:miter lim="800000"/>
              <a:headEnd/>
              <a:tailEnd/>
            </a:ln>
          </p:spPr>
        </p:pic>
        <p:pic>
          <p:nvPicPr>
            <p:cNvPr id="70664" name="object 4"/>
            <p:cNvPicPr>
              <a:picLocks noChangeAspect="1" noChangeArrowheads="1"/>
            </p:cNvPicPr>
            <p:nvPr/>
          </p:nvPicPr>
          <p:blipFill>
            <a:blip r:embed="rId9" cstate="print"/>
            <a:srcRect/>
            <a:stretch>
              <a:fillRect/>
            </a:stretch>
          </p:blipFill>
          <p:spPr bwMode="auto">
            <a:xfrm>
              <a:off x="2440815" y="4622800"/>
              <a:ext cx="1468856" cy="726820"/>
            </a:xfrm>
            <a:prstGeom prst="rect">
              <a:avLst/>
            </a:prstGeom>
            <a:noFill/>
            <a:ln w="9525">
              <a:noFill/>
              <a:miter lim="800000"/>
              <a:headEnd/>
              <a:tailEnd/>
            </a:ln>
          </p:spPr>
        </p:pic>
      </p:grpSp>
      <p:pic>
        <p:nvPicPr>
          <p:cNvPr id="70662" name="Рисунок 7"/>
          <p:cNvPicPr>
            <a:picLocks noChangeAspect="1"/>
          </p:cNvPicPr>
          <p:nvPr/>
        </p:nvPicPr>
        <p:blipFill>
          <a:blip r:embed="rId10" cstate="print"/>
          <a:srcRect/>
          <a:stretch>
            <a:fillRect/>
          </a:stretch>
        </p:blipFill>
        <p:spPr bwMode="auto">
          <a:xfrm>
            <a:off x="7519988" y="6350"/>
            <a:ext cx="1622425" cy="56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1"/>
          <p:cNvSpPr>
            <a:spLocks noGrp="1"/>
          </p:cNvSpPr>
          <p:nvPr>
            <p:ph type="title"/>
          </p:nvPr>
        </p:nvSpPr>
        <p:spPr>
          <a:xfrm>
            <a:off x="774700" y="374650"/>
            <a:ext cx="7886700" cy="995363"/>
          </a:xfrm>
        </p:spPr>
        <p:txBody>
          <a:bodyPr/>
          <a:lstStyle/>
          <a:p>
            <a:pPr eaLnBrk="1" hangingPunct="1"/>
            <a:r>
              <a:rPr lang="ru-RU" altLang="ru-RU" sz="2000" smtClean="0"/>
              <a:t>Основные нравственные ценности внеурочных занятий «Разговоры о важном»</a:t>
            </a:r>
          </a:p>
        </p:txBody>
      </p:sp>
      <p:sp>
        <p:nvSpPr>
          <p:cNvPr id="71683" name="Объект 2"/>
          <p:cNvSpPr>
            <a:spLocks noGrp="1"/>
          </p:cNvSpPr>
          <p:nvPr>
            <p:ph idx="1"/>
          </p:nvPr>
        </p:nvSpPr>
        <p:spPr>
          <a:xfrm>
            <a:off x="1343025" y="1497013"/>
            <a:ext cx="7886700" cy="3263900"/>
          </a:xfrm>
        </p:spPr>
        <p:txBody>
          <a:bodyPr/>
          <a:lstStyle/>
          <a:p>
            <a:pPr eaLnBrk="1" hangingPunct="1"/>
            <a:r>
              <a:rPr lang="ru-RU" altLang="ru-RU" sz="2300" smtClean="0"/>
              <a:t>Историческая память</a:t>
            </a:r>
          </a:p>
          <a:p>
            <a:pPr eaLnBrk="1" hangingPunct="1"/>
            <a:r>
              <a:rPr lang="ru-RU" altLang="ru-RU" sz="2300" smtClean="0"/>
              <a:t>Преемственность поколений</a:t>
            </a:r>
          </a:p>
          <a:p>
            <a:pPr eaLnBrk="1" hangingPunct="1"/>
            <a:r>
              <a:rPr lang="ru-RU" altLang="ru-RU" sz="2300" smtClean="0"/>
              <a:t>Патриотизм — любовь к Родине</a:t>
            </a:r>
          </a:p>
          <a:p>
            <a:pPr eaLnBrk="1" hangingPunct="1"/>
            <a:r>
              <a:rPr lang="ru-RU" altLang="ru-RU" sz="2300" smtClean="0"/>
              <a:t>Доброта, добрые дела</a:t>
            </a:r>
          </a:p>
          <a:p>
            <a:pPr eaLnBrk="1" hangingPunct="1"/>
            <a:r>
              <a:rPr lang="ru-RU" altLang="ru-RU" sz="2300" smtClean="0"/>
              <a:t>Семья и семейные ценности</a:t>
            </a:r>
          </a:p>
          <a:p>
            <a:pPr eaLnBrk="1" hangingPunct="1"/>
            <a:r>
              <a:rPr lang="ru-RU" altLang="ru-RU" sz="2300" smtClean="0"/>
              <a:t>Культура России</a:t>
            </a:r>
          </a:p>
          <a:p>
            <a:pPr eaLnBrk="1" hangingPunct="1"/>
            <a:r>
              <a:rPr lang="ru-RU" altLang="ru-RU" sz="2300" smtClean="0"/>
              <a:t>Наука на службе Родины</a:t>
            </a:r>
          </a:p>
        </p:txBody>
      </p:sp>
      <p:grpSp>
        <p:nvGrpSpPr>
          <p:cNvPr id="71684" name="object 2"/>
          <p:cNvGrpSpPr>
            <a:grpSpLocks/>
          </p:cNvGrpSpPr>
          <p:nvPr/>
        </p:nvGrpSpPr>
        <p:grpSpPr bwMode="auto">
          <a:xfrm>
            <a:off x="6543675" y="60325"/>
            <a:ext cx="971550" cy="454025"/>
            <a:chOff x="2440815" y="2471699"/>
            <a:chExt cx="5147699" cy="2877921"/>
          </a:xfrm>
        </p:grpSpPr>
        <p:pic>
          <p:nvPicPr>
            <p:cNvPr id="71686" name="object 3"/>
            <p:cNvPicPr>
              <a:picLocks noChangeAspect="1" noChangeArrowheads="1"/>
            </p:cNvPicPr>
            <p:nvPr/>
          </p:nvPicPr>
          <p:blipFill>
            <a:blip r:embed="rId2" cstate="print"/>
            <a:srcRect/>
            <a:stretch>
              <a:fillRect/>
            </a:stretch>
          </p:blipFill>
          <p:spPr bwMode="auto">
            <a:xfrm>
              <a:off x="3095891" y="2471699"/>
              <a:ext cx="4492623" cy="2613393"/>
            </a:xfrm>
            <a:prstGeom prst="rect">
              <a:avLst/>
            </a:prstGeom>
            <a:noFill/>
            <a:ln w="9525">
              <a:noFill/>
              <a:miter lim="800000"/>
              <a:headEnd/>
              <a:tailEnd/>
            </a:ln>
          </p:spPr>
        </p:pic>
        <p:pic>
          <p:nvPicPr>
            <p:cNvPr id="71687" name="object 4"/>
            <p:cNvPicPr>
              <a:picLocks noChangeAspect="1" noChangeArrowheads="1"/>
            </p:cNvPicPr>
            <p:nvPr/>
          </p:nvPicPr>
          <p:blipFill>
            <a:blip r:embed="rId3" cstate="print"/>
            <a:srcRect/>
            <a:stretch>
              <a:fillRect/>
            </a:stretch>
          </p:blipFill>
          <p:spPr bwMode="auto">
            <a:xfrm>
              <a:off x="2440815" y="4622800"/>
              <a:ext cx="1468856" cy="726820"/>
            </a:xfrm>
            <a:prstGeom prst="rect">
              <a:avLst/>
            </a:prstGeom>
            <a:noFill/>
            <a:ln w="9525">
              <a:noFill/>
              <a:miter lim="800000"/>
              <a:headEnd/>
              <a:tailEnd/>
            </a:ln>
          </p:spPr>
        </p:pic>
      </p:grpSp>
      <p:pic>
        <p:nvPicPr>
          <p:cNvPr id="71685" name="Рисунок 6"/>
          <p:cNvPicPr>
            <a:picLocks noChangeAspect="1"/>
          </p:cNvPicPr>
          <p:nvPr/>
        </p:nvPicPr>
        <p:blipFill>
          <a:blip r:embed="rId4" cstate="print"/>
          <a:srcRect/>
          <a:stretch>
            <a:fillRect/>
          </a:stretch>
        </p:blipFill>
        <p:spPr bwMode="auto">
          <a:xfrm>
            <a:off x="7519988" y="6350"/>
            <a:ext cx="1622425" cy="56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ttps://telegra.ph/file/e7d1a7baa39e8798e0d81.jpg">
            <a:extLst>
              <a:ext uri="{FF2B5EF4-FFF2-40B4-BE49-F238E27FC236}"/>
            </a:extLst>
          </p:cNvPr>
          <p:cNvPicPr>
            <a:picLocks noChangeAspect="1" noChangeArrowheads="1"/>
          </p:cNvPicPr>
          <p:nvPr/>
        </p:nvPicPr>
        <p:blipFill rotWithShape="1">
          <a:blip r:embed="rId2" cstate="print">
            <a:extLst>
              <a:ext uri="{28A0092B-C50C-407E-A947-70E740481C1C}"/>
            </a:extLst>
          </a:blip>
          <a:srcRect t="30337" b="23145"/>
          <a:stretch/>
        </p:blipFill>
        <p:spPr bwMode="auto">
          <a:xfrm>
            <a:off x="2064349" y="202840"/>
            <a:ext cx="3660396" cy="907684"/>
          </a:xfrm>
          <a:prstGeom prst="rect">
            <a:avLst/>
          </a:prstGeom>
          <a:noFill/>
          <a:effectLst>
            <a:softEdge rad="63500"/>
          </a:effectLst>
          <a:extLst>
            <a:ext uri="{909E8E84-426E-40DD-AFC4-6F175D3DCCD1}"/>
          </a:extLst>
        </p:spPr>
      </p:pic>
      <p:sp>
        <p:nvSpPr>
          <p:cNvPr id="8" name="Прямоугольник 7"/>
          <p:cNvSpPr/>
          <p:nvPr/>
        </p:nvSpPr>
        <p:spPr bwMode="auto">
          <a:xfrm>
            <a:off x="5160963" y="1922463"/>
            <a:ext cx="3425825" cy="2767012"/>
          </a:xfrm>
          <a:prstGeom prst="rect">
            <a:avLst/>
          </a:prstGeom>
        </p:spPr>
        <p:txBody>
          <a:bodyPr lIns="73728" tIns="36864" rIns="73728" bIns="36864">
            <a:spAutoFit/>
          </a:bodyPr>
          <a:lstStyle/>
          <a:p>
            <a:pPr eaLnBrk="1" hangingPunct="1">
              <a:spcAft>
                <a:spcPts val="413"/>
              </a:spcAft>
              <a:defRPr/>
            </a:pPr>
            <a:r>
              <a:rPr lang="ru-RU" sz="1500" dirty="0">
                <a:latin typeface="+mn-lt"/>
                <a:cs typeface="Arial" panose="020B0604020202020204" pitchFamily="34" charset="0"/>
              </a:rPr>
              <a:t>Год входа в проект: </a:t>
            </a:r>
            <a:r>
              <a:rPr lang="ru-RU" sz="1500" b="1" dirty="0">
                <a:latin typeface="+mn-lt"/>
                <a:cs typeface="Arial" panose="020B0604020202020204" pitchFamily="34" charset="0"/>
              </a:rPr>
              <a:t>с 1 сентября 2023 года</a:t>
            </a:r>
          </a:p>
          <a:p>
            <a:pPr eaLnBrk="1" hangingPunct="1">
              <a:spcAft>
                <a:spcPts val="413"/>
              </a:spcAft>
              <a:defRPr/>
            </a:pPr>
            <a:r>
              <a:rPr lang="ru-RU" sz="1500" dirty="0">
                <a:latin typeface="+mn-lt"/>
                <a:cs typeface="Arial" panose="020B0604020202020204" pitchFamily="34" charset="0"/>
              </a:rPr>
              <a:t>Государственных и муниципальных школ в республике: </a:t>
            </a:r>
            <a:r>
              <a:rPr lang="ru-RU" sz="1500" b="1" dirty="0">
                <a:latin typeface="+mn-lt"/>
                <a:cs typeface="Arial" panose="020B0604020202020204" pitchFamily="34" charset="0"/>
              </a:rPr>
              <a:t>1410</a:t>
            </a:r>
          </a:p>
          <a:p>
            <a:pPr eaLnBrk="1" hangingPunct="1">
              <a:spcAft>
                <a:spcPts val="413"/>
              </a:spcAft>
              <a:defRPr/>
            </a:pPr>
            <a:r>
              <a:rPr lang="ru-RU" sz="1500" dirty="0">
                <a:latin typeface="+mn-lt"/>
                <a:cs typeface="Arial" panose="020B0604020202020204" pitchFamily="34" charset="0"/>
              </a:rPr>
              <a:t>Школ в проекте: </a:t>
            </a:r>
            <a:r>
              <a:rPr lang="ru-RU" sz="1500" b="1" dirty="0">
                <a:latin typeface="+mn-lt"/>
                <a:cs typeface="Arial" panose="020B0604020202020204" pitchFamily="34" charset="0"/>
              </a:rPr>
              <a:t>734 (52,6 %)</a:t>
            </a:r>
          </a:p>
          <a:p>
            <a:pPr eaLnBrk="1" hangingPunct="1">
              <a:spcAft>
                <a:spcPts val="413"/>
              </a:spcAft>
              <a:defRPr/>
            </a:pPr>
            <a:r>
              <a:rPr lang="ru-RU" sz="1500" dirty="0">
                <a:latin typeface="+mn-lt"/>
                <a:cs typeface="Arial" panose="020B0604020202020204" pitchFamily="34" charset="0"/>
              </a:rPr>
              <a:t>Количество ставок: </a:t>
            </a:r>
            <a:r>
              <a:rPr lang="ru-RU" sz="1500" b="1" dirty="0">
                <a:latin typeface="+mn-lt"/>
                <a:cs typeface="Arial" panose="020B0604020202020204" pitchFamily="34" charset="0"/>
              </a:rPr>
              <a:t>367</a:t>
            </a:r>
          </a:p>
          <a:p>
            <a:pPr eaLnBrk="1" hangingPunct="1">
              <a:spcAft>
                <a:spcPts val="413"/>
              </a:spcAft>
              <a:defRPr/>
            </a:pPr>
            <a:r>
              <a:rPr lang="ru-RU" sz="1500" dirty="0">
                <a:latin typeface="+mn-lt"/>
                <a:cs typeface="Arial" panose="020B0604020202020204" pitchFamily="34" charset="0"/>
              </a:rPr>
              <a:t>СПО в ведении республики: </a:t>
            </a:r>
            <a:r>
              <a:rPr lang="ru-RU" sz="1500" b="1" dirty="0">
                <a:latin typeface="+mn-lt"/>
                <a:cs typeface="Arial" panose="020B0604020202020204" pitchFamily="34" charset="0"/>
              </a:rPr>
              <a:t>87 </a:t>
            </a:r>
          </a:p>
          <a:p>
            <a:pPr eaLnBrk="1" hangingPunct="1">
              <a:spcAft>
                <a:spcPts val="413"/>
              </a:spcAft>
              <a:defRPr/>
            </a:pPr>
            <a:r>
              <a:rPr lang="ru-RU" sz="1500" dirty="0">
                <a:latin typeface="+mn-lt"/>
                <a:cs typeface="Arial" panose="020B0604020202020204" pitchFamily="34" charset="0"/>
              </a:rPr>
              <a:t>СПО в проекте: </a:t>
            </a:r>
            <a:r>
              <a:rPr lang="ru-RU" sz="1500" b="1" dirty="0">
                <a:latin typeface="+mn-lt"/>
                <a:cs typeface="Arial" panose="020B0604020202020204" pitchFamily="34" charset="0"/>
              </a:rPr>
              <a:t>87 (100 %)</a:t>
            </a:r>
          </a:p>
          <a:p>
            <a:pPr eaLnBrk="1" hangingPunct="1">
              <a:spcAft>
                <a:spcPts val="413"/>
              </a:spcAft>
              <a:defRPr/>
            </a:pPr>
            <a:r>
              <a:rPr lang="ru-RU" sz="1500" dirty="0">
                <a:latin typeface="+mn-lt"/>
                <a:cs typeface="Arial" panose="020B0604020202020204" pitchFamily="34" charset="0"/>
              </a:rPr>
              <a:t>Муниципальные координаторы: </a:t>
            </a:r>
            <a:r>
              <a:rPr lang="ru-RU" sz="1500" b="1" dirty="0">
                <a:latin typeface="+mn-lt"/>
                <a:cs typeface="Arial" panose="020B0604020202020204" pitchFamily="34" charset="0"/>
              </a:rPr>
              <a:t>57</a:t>
            </a:r>
          </a:p>
          <a:p>
            <a:pPr eaLnBrk="1" hangingPunct="1">
              <a:spcAft>
                <a:spcPts val="413"/>
              </a:spcAft>
              <a:defRPr/>
            </a:pPr>
            <a:r>
              <a:rPr lang="ru-RU" sz="1500" dirty="0">
                <a:latin typeface="+mn-lt"/>
                <a:cs typeface="Arial" panose="020B0604020202020204" pitchFamily="34" charset="0"/>
              </a:rPr>
              <a:t>Специалисты ресурсного центра: </a:t>
            </a:r>
            <a:r>
              <a:rPr lang="ru-RU" sz="1500" b="1" dirty="0">
                <a:latin typeface="+mn-lt"/>
                <a:cs typeface="Arial" panose="020B0604020202020204" pitchFamily="34" charset="0"/>
              </a:rPr>
              <a:t>5</a:t>
            </a:r>
          </a:p>
        </p:txBody>
      </p:sp>
      <p:pic>
        <p:nvPicPr>
          <p:cNvPr id="9" name="Объект 10"/>
          <p:cNvPicPr>
            <a:picLocks noChangeAspect="1"/>
          </p:cNvPicPr>
          <p:nvPr/>
        </p:nvPicPr>
        <p:blipFill>
          <a:blip r:embed="rId3" cstate="print"/>
          <a:stretch>
            <a:fillRect/>
          </a:stretch>
        </p:blipFill>
        <p:spPr bwMode="auto">
          <a:xfrm>
            <a:off x="1660473" y="1356615"/>
            <a:ext cx="3358697" cy="2612827"/>
          </a:xfrm>
          <a:prstGeom prst="roundRect">
            <a:avLst>
              <a:gd name="adj" fmla="val 8594"/>
            </a:avLst>
          </a:prstGeom>
          <a:solidFill>
            <a:srgbClr val="FFFFFF">
              <a:shade val="85000"/>
            </a:srgbClr>
          </a:solidFill>
          <a:ln>
            <a:noFill/>
          </a:ln>
          <a:effectLst>
            <a:glow rad="139700">
              <a:schemeClr val="accent4">
                <a:satMod val="175000"/>
                <a:alpha val="40000"/>
              </a:schemeClr>
            </a:glow>
            <a:reflection blurRad="12700" stA="38000" endPos="28000" dist="5000" dir="5400000" sy="-100000" algn="bl" rotWithShape="0"/>
          </a:effectLst>
        </p:spPr>
      </p:pic>
      <p:sp>
        <p:nvSpPr>
          <p:cNvPr id="2" name="TextBox 1"/>
          <p:cNvSpPr txBox="1"/>
          <p:nvPr/>
        </p:nvSpPr>
        <p:spPr>
          <a:xfrm>
            <a:off x="5151438" y="1111250"/>
            <a:ext cx="3340100" cy="812800"/>
          </a:xfrm>
          <a:prstGeom prst="rect">
            <a:avLst/>
          </a:prstGeom>
          <a:noFill/>
        </p:spPr>
        <p:txBody>
          <a:bodyPr lIns="73728" tIns="36864" rIns="73728" bIns="36864">
            <a:spAutoFit/>
          </a:bodyPr>
          <a:lstStyle/>
          <a:p>
            <a:pPr algn="ctr" eaLnBrk="1" hangingPunct="1">
              <a:defRPr/>
            </a:pPr>
            <a:r>
              <a:rPr lang="ru-RU" sz="1600" dirty="0">
                <a:latin typeface="+mn-lt"/>
              </a:rPr>
              <a:t>Бюджет на реализацию проекта </a:t>
            </a:r>
            <a:br>
              <a:rPr lang="ru-RU" sz="1600" dirty="0">
                <a:latin typeface="+mn-lt"/>
              </a:rPr>
            </a:br>
            <a:r>
              <a:rPr lang="ru-RU" sz="1600" dirty="0">
                <a:latin typeface="+mn-lt"/>
              </a:rPr>
              <a:t>на 2023-2025 гг. составляет </a:t>
            </a:r>
            <a:br>
              <a:rPr lang="ru-RU" sz="1600" dirty="0">
                <a:latin typeface="+mn-lt"/>
              </a:rPr>
            </a:br>
            <a:r>
              <a:rPr lang="ru-RU" sz="1600" b="1" dirty="0">
                <a:latin typeface="+mn-lt"/>
              </a:rPr>
              <a:t>1,2 млрд рублей</a:t>
            </a:r>
          </a:p>
        </p:txBody>
      </p:sp>
      <p:grpSp>
        <p:nvGrpSpPr>
          <p:cNvPr id="72710" name="object 2"/>
          <p:cNvGrpSpPr>
            <a:grpSpLocks/>
          </p:cNvGrpSpPr>
          <p:nvPr/>
        </p:nvGrpSpPr>
        <p:grpSpPr bwMode="auto">
          <a:xfrm>
            <a:off x="6543675" y="60325"/>
            <a:ext cx="971550" cy="454025"/>
            <a:chOff x="2440815" y="2471699"/>
            <a:chExt cx="5147699" cy="2877921"/>
          </a:xfrm>
        </p:grpSpPr>
        <p:pic>
          <p:nvPicPr>
            <p:cNvPr id="72712" name="object 3"/>
            <p:cNvPicPr>
              <a:picLocks noChangeAspect="1" noChangeArrowheads="1"/>
            </p:cNvPicPr>
            <p:nvPr/>
          </p:nvPicPr>
          <p:blipFill>
            <a:blip r:embed="rId4" cstate="print"/>
            <a:srcRect/>
            <a:stretch>
              <a:fillRect/>
            </a:stretch>
          </p:blipFill>
          <p:spPr bwMode="auto">
            <a:xfrm>
              <a:off x="3095891" y="2471699"/>
              <a:ext cx="4492623" cy="2613393"/>
            </a:xfrm>
            <a:prstGeom prst="rect">
              <a:avLst/>
            </a:prstGeom>
            <a:noFill/>
            <a:ln w="9525">
              <a:noFill/>
              <a:miter lim="800000"/>
              <a:headEnd/>
              <a:tailEnd/>
            </a:ln>
          </p:spPr>
        </p:pic>
        <p:pic>
          <p:nvPicPr>
            <p:cNvPr id="72713" name="object 4"/>
            <p:cNvPicPr>
              <a:picLocks noChangeAspect="1" noChangeArrowheads="1"/>
            </p:cNvPicPr>
            <p:nvPr/>
          </p:nvPicPr>
          <p:blipFill>
            <a:blip r:embed="rId5" cstate="print"/>
            <a:srcRect/>
            <a:stretch>
              <a:fillRect/>
            </a:stretch>
          </p:blipFill>
          <p:spPr bwMode="auto">
            <a:xfrm>
              <a:off x="2440815" y="4622800"/>
              <a:ext cx="1468856" cy="726820"/>
            </a:xfrm>
            <a:prstGeom prst="rect">
              <a:avLst/>
            </a:prstGeom>
            <a:noFill/>
            <a:ln w="9525">
              <a:noFill/>
              <a:miter lim="800000"/>
              <a:headEnd/>
              <a:tailEnd/>
            </a:ln>
          </p:spPr>
        </p:pic>
      </p:grpSp>
      <p:pic>
        <p:nvPicPr>
          <p:cNvPr id="72711" name="Рисунок 6"/>
          <p:cNvPicPr>
            <a:picLocks noChangeAspect="1"/>
          </p:cNvPicPr>
          <p:nvPr/>
        </p:nvPicPr>
        <p:blipFill>
          <a:blip r:embed="rId6" cstate="print"/>
          <a:srcRect/>
          <a:stretch>
            <a:fillRect/>
          </a:stretch>
        </p:blipFill>
        <p:spPr bwMode="auto">
          <a:xfrm>
            <a:off x="7519988" y="6350"/>
            <a:ext cx="1622425" cy="56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object 4"/>
          <p:cNvGrpSpPr>
            <a:grpSpLocks/>
          </p:cNvGrpSpPr>
          <p:nvPr/>
        </p:nvGrpSpPr>
        <p:grpSpPr bwMode="auto">
          <a:xfrm>
            <a:off x="3308350" y="785813"/>
            <a:ext cx="2498725" cy="2000250"/>
            <a:chOff x="4411988" y="1046967"/>
            <a:chExt cx="3329940" cy="2667635"/>
          </a:xfrm>
        </p:grpSpPr>
        <p:pic>
          <p:nvPicPr>
            <p:cNvPr id="19473" name="object 5"/>
            <p:cNvPicPr>
              <a:picLocks noChangeAspect="1" noChangeArrowheads="1"/>
            </p:cNvPicPr>
            <p:nvPr/>
          </p:nvPicPr>
          <p:blipFill>
            <a:blip r:embed="rId2" cstate="print"/>
            <a:srcRect/>
            <a:stretch>
              <a:fillRect/>
            </a:stretch>
          </p:blipFill>
          <p:spPr bwMode="auto">
            <a:xfrm>
              <a:off x="4411988" y="1046967"/>
              <a:ext cx="3329923" cy="2667041"/>
            </a:xfrm>
            <a:prstGeom prst="rect">
              <a:avLst/>
            </a:prstGeom>
            <a:noFill/>
            <a:ln w="9525">
              <a:noFill/>
              <a:miter lim="800000"/>
              <a:headEnd/>
              <a:tailEnd/>
            </a:ln>
          </p:spPr>
        </p:pic>
        <p:sp>
          <p:nvSpPr>
            <p:cNvPr id="6" name="object 6"/>
            <p:cNvSpPr/>
            <p:nvPr/>
          </p:nvSpPr>
          <p:spPr>
            <a:xfrm>
              <a:off x="5129174" y="1301027"/>
              <a:ext cx="2534478" cy="2182802"/>
            </a:xfrm>
            <a:custGeom>
              <a:avLst/>
              <a:gdLst/>
              <a:ahLst/>
              <a:cxnLst/>
              <a:rect l="l" t="t" r="r" b="b"/>
              <a:pathLst>
                <a:path w="2533015" h="2184400">
                  <a:moveTo>
                    <a:pt x="1986914" y="0"/>
                  </a:moveTo>
                  <a:lnTo>
                    <a:pt x="545973" y="0"/>
                  </a:lnTo>
                  <a:lnTo>
                    <a:pt x="0" y="1091945"/>
                  </a:lnTo>
                  <a:lnTo>
                    <a:pt x="545973" y="2183891"/>
                  </a:lnTo>
                  <a:lnTo>
                    <a:pt x="1986914" y="2183891"/>
                  </a:lnTo>
                  <a:lnTo>
                    <a:pt x="2532888" y="1091945"/>
                  </a:lnTo>
                  <a:lnTo>
                    <a:pt x="1986914" y="0"/>
                  </a:lnTo>
                  <a:close/>
                </a:path>
              </a:pathLst>
            </a:custGeom>
            <a:solidFill>
              <a:srgbClr val="0070C0"/>
            </a:solidFill>
          </p:spPr>
          <p:txBody>
            <a:bodyPr lIns="0" tIns="0" rIns="0" bIns="0"/>
            <a:lstStyle/>
            <a:p>
              <a:pPr>
                <a:defRPr/>
              </a:pPr>
              <a:endParaRPr sz="1013">
                <a:latin typeface="Arial" pitchFamily="34" charset="0"/>
              </a:endParaRPr>
            </a:p>
          </p:txBody>
        </p:sp>
        <p:sp>
          <p:nvSpPr>
            <p:cNvPr id="7" name="object 7"/>
            <p:cNvSpPr/>
            <p:nvPr/>
          </p:nvSpPr>
          <p:spPr>
            <a:xfrm>
              <a:off x="4490266" y="1121067"/>
              <a:ext cx="2923747" cy="2519433"/>
            </a:xfrm>
            <a:custGeom>
              <a:avLst/>
              <a:gdLst/>
              <a:ahLst/>
              <a:cxnLst/>
              <a:rect l="l" t="t" r="r" b="b"/>
              <a:pathLst>
                <a:path w="2923540" h="2520950">
                  <a:moveTo>
                    <a:pt x="2292857" y="0"/>
                  </a:moveTo>
                  <a:lnTo>
                    <a:pt x="630174" y="0"/>
                  </a:lnTo>
                  <a:lnTo>
                    <a:pt x="0" y="1260348"/>
                  </a:lnTo>
                  <a:lnTo>
                    <a:pt x="630174" y="2520696"/>
                  </a:lnTo>
                  <a:lnTo>
                    <a:pt x="2292857" y="2520696"/>
                  </a:lnTo>
                  <a:lnTo>
                    <a:pt x="2923031" y="1260348"/>
                  </a:lnTo>
                  <a:lnTo>
                    <a:pt x="2292857" y="0"/>
                  </a:lnTo>
                  <a:close/>
                </a:path>
              </a:pathLst>
            </a:custGeom>
            <a:solidFill>
              <a:srgbClr val="FFFFFF"/>
            </a:solidFill>
          </p:spPr>
          <p:txBody>
            <a:bodyPr lIns="0" tIns="0" rIns="0" bIns="0"/>
            <a:lstStyle/>
            <a:p>
              <a:pPr>
                <a:defRPr/>
              </a:pPr>
              <a:endParaRPr sz="1013">
                <a:latin typeface="Arial" pitchFamily="34" charset="0"/>
              </a:endParaRPr>
            </a:p>
          </p:txBody>
        </p:sp>
      </p:grpSp>
      <p:sp>
        <p:nvSpPr>
          <p:cNvPr id="19459" name="object 8"/>
          <p:cNvSpPr txBox="1">
            <a:spLocks noChangeArrowheads="1"/>
          </p:cNvSpPr>
          <p:nvPr/>
        </p:nvSpPr>
        <p:spPr bwMode="auto">
          <a:xfrm>
            <a:off x="3646488" y="1125538"/>
            <a:ext cx="1636712" cy="1409700"/>
          </a:xfrm>
          <a:prstGeom prst="rect">
            <a:avLst/>
          </a:prstGeom>
          <a:noFill/>
          <a:ln w="9525">
            <a:noFill/>
            <a:miter lim="800000"/>
            <a:headEnd/>
            <a:tailEnd/>
          </a:ln>
        </p:spPr>
        <p:txBody>
          <a:bodyPr lIns="0" tIns="9525" rIns="0" bIns="0">
            <a:spAutoFit/>
          </a:bodyPr>
          <a:lstStyle/>
          <a:p>
            <a:pPr marL="166688" indent="112713">
              <a:spcBef>
                <a:spcPts val="75"/>
              </a:spcBef>
            </a:pPr>
            <a:r>
              <a:rPr lang="ru-RU" altLang="ru-RU" sz="1300" b="1">
                <a:solidFill>
                  <a:srgbClr val="002060"/>
                </a:solidFill>
                <a:latin typeface="Calibri" pitchFamily="34" charset="0"/>
                <a:ea typeface="Calibri" pitchFamily="34" charset="0"/>
                <a:cs typeface="Calibri" pitchFamily="34" charset="0"/>
              </a:rPr>
              <a:t>Учебный год в  образовательной</a:t>
            </a:r>
            <a:endParaRPr lang="ru-RU" altLang="ru-RU" sz="1300">
              <a:solidFill>
                <a:srgbClr val="002060"/>
              </a:solidFill>
              <a:latin typeface="Calibri" pitchFamily="34" charset="0"/>
              <a:ea typeface="Calibri" pitchFamily="34" charset="0"/>
              <a:cs typeface="Calibri" pitchFamily="34" charset="0"/>
            </a:endParaRPr>
          </a:p>
          <a:p>
            <a:pPr marL="166688" indent="112713" algn="ctr"/>
            <a:r>
              <a:rPr lang="ru-RU" altLang="ru-RU" sz="1300" b="1">
                <a:solidFill>
                  <a:srgbClr val="002060"/>
                </a:solidFill>
                <a:latin typeface="Calibri" pitchFamily="34" charset="0"/>
                <a:ea typeface="Calibri" pitchFamily="34" charset="0"/>
                <a:cs typeface="Calibri" pitchFamily="34" charset="0"/>
              </a:rPr>
              <a:t>организации  начинается  </a:t>
            </a:r>
            <a:r>
              <a:rPr lang="ru-RU" altLang="ru-RU" sz="1300" b="1">
                <a:solidFill>
                  <a:srgbClr val="C00000"/>
                </a:solidFill>
                <a:latin typeface="Calibri" pitchFamily="34" charset="0"/>
                <a:ea typeface="Calibri" pitchFamily="34" charset="0"/>
                <a:cs typeface="Calibri" pitchFamily="34" charset="0"/>
              </a:rPr>
              <a:t>1 сентября,</a:t>
            </a:r>
            <a:endParaRPr lang="ru-RU" altLang="ru-RU" sz="1300">
              <a:latin typeface="Calibri" pitchFamily="34" charset="0"/>
              <a:ea typeface="Calibri" pitchFamily="34" charset="0"/>
              <a:cs typeface="Calibri" pitchFamily="34" charset="0"/>
            </a:endParaRPr>
          </a:p>
          <a:p>
            <a:pPr marL="166688" indent="112713" algn="ctr"/>
            <a:r>
              <a:rPr lang="ru-RU" altLang="ru-RU" sz="1300" b="1">
                <a:solidFill>
                  <a:srgbClr val="002060"/>
                </a:solidFill>
                <a:latin typeface="Calibri" pitchFamily="34" charset="0"/>
                <a:ea typeface="Calibri" pitchFamily="34" charset="0"/>
                <a:cs typeface="Calibri" pitchFamily="34" charset="0"/>
              </a:rPr>
              <a:t>заканчивается</a:t>
            </a:r>
            <a:r>
              <a:rPr lang="ru-RU" altLang="ru-RU" sz="1300" b="1">
                <a:solidFill>
                  <a:srgbClr val="C55A11"/>
                </a:solidFill>
                <a:latin typeface="Calibri" pitchFamily="34" charset="0"/>
                <a:ea typeface="Calibri" pitchFamily="34" charset="0"/>
                <a:cs typeface="Calibri" pitchFamily="34" charset="0"/>
              </a:rPr>
              <a:t> </a:t>
            </a:r>
            <a:r>
              <a:rPr lang="ru-RU" altLang="ru-RU" sz="1300" b="1">
                <a:solidFill>
                  <a:srgbClr val="C00000"/>
                </a:solidFill>
                <a:latin typeface="Calibri" pitchFamily="34" charset="0"/>
                <a:ea typeface="Calibri" pitchFamily="34" charset="0"/>
                <a:cs typeface="Calibri" pitchFamily="34" charset="0"/>
              </a:rPr>
              <a:t>26 мая</a:t>
            </a:r>
            <a:endParaRPr lang="ru-RU" altLang="ru-RU" sz="1300">
              <a:latin typeface="Calibri" pitchFamily="34" charset="0"/>
              <a:ea typeface="Calibri" pitchFamily="34" charset="0"/>
              <a:cs typeface="Calibri" pitchFamily="34" charset="0"/>
            </a:endParaRPr>
          </a:p>
        </p:txBody>
      </p:sp>
      <p:grpSp>
        <p:nvGrpSpPr>
          <p:cNvPr id="19460" name="object 9"/>
          <p:cNvGrpSpPr>
            <a:grpSpLocks/>
          </p:cNvGrpSpPr>
          <p:nvPr/>
        </p:nvGrpSpPr>
        <p:grpSpPr bwMode="auto">
          <a:xfrm>
            <a:off x="685800" y="765175"/>
            <a:ext cx="2497138" cy="2000250"/>
            <a:chOff x="914408" y="1019535"/>
            <a:chExt cx="3329940" cy="2667635"/>
          </a:xfrm>
        </p:grpSpPr>
        <p:pic>
          <p:nvPicPr>
            <p:cNvPr id="19470" name="object 10"/>
            <p:cNvPicPr>
              <a:picLocks noChangeAspect="1" noChangeArrowheads="1"/>
            </p:cNvPicPr>
            <p:nvPr/>
          </p:nvPicPr>
          <p:blipFill>
            <a:blip r:embed="rId2" cstate="print"/>
            <a:srcRect/>
            <a:stretch>
              <a:fillRect/>
            </a:stretch>
          </p:blipFill>
          <p:spPr bwMode="auto">
            <a:xfrm>
              <a:off x="914408" y="1019535"/>
              <a:ext cx="3329923" cy="2667041"/>
            </a:xfrm>
            <a:prstGeom prst="rect">
              <a:avLst/>
            </a:prstGeom>
            <a:noFill/>
            <a:ln w="9525">
              <a:noFill/>
              <a:miter lim="800000"/>
              <a:headEnd/>
              <a:tailEnd/>
            </a:ln>
          </p:spPr>
        </p:pic>
        <p:sp>
          <p:nvSpPr>
            <p:cNvPr id="11" name="object 11"/>
            <p:cNvSpPr/>
            <p:nvPr/>
          </p:nvSpPr>
          <p:spPr>
            <a:xfrm>
              <a:off x="1632050" y="1273595"/>
              <a:ext cx="2533971" cy="2182804"/>
            </a:xfrm>
            <a:custGeom>
              <a:avLst/>
              <a:gdLst/>
              <a:ahLst/>
              <a:cxnLst/>
              <a:rect l="l" t="t" r="r" b="b"/>
              <a:pathLst>
                <a:path w="2533015" h="2184400">
                  <a:moveTo>
                    <a:pt x="1986915" y="0"/>
                  </a:moveTo>
                  <a:lnTo>
                    <a:pt x="545972" y="0"/>
                  </a:lnTo>
                  <a:lnTo>
                    <a:pt x="0" y="1091946"/>
                  </a:lnTo>
                  <a:lnTo>
                    <a:pt x="545972" y="2183892"/>
                  </a:lnTo>
                  <a:lnTo>
                    <a:pt x="1986915" y="2183892"/>
                  </a:lnTo>
                  <a:lnTo>
                    <a:pt x="2532887" y="1091946"/>
                  </a:lnTo>
                  <a:lnTo>
                    <a:pt x="1986915" y="0"/>
                  </a:lnTo>
                  <a:close/>
                </a:path>
              </a:pathLst>
            </a:custGeom>
            <a:solidFill>
              <a:srgbClr val="5B9BD4"/>
            </a:solidFill>
          </p:spPr>
          <p:txBody>
            <a:bodyPr lIns="0" tIns="0" rIns="0" bIns="0"/>
            <a:lstStyle/>
            <a:p>
              <a:pPr>
                <a:defRPr/>
              </a:pPr>
              <a:endParaRPr sz="1013">
                <a:latin typeface="Arial" pitchFamily="34" charset="0"/>
              </a:endParaRPr>
            </a:p>
          </p:txBody>
        </p:sp>
        <p:sp>
          <p:nvSpPr>
            <p:cNvPr id="12" name="object 12"/>
            <p:cNvSpPr/>
            <p:nvPr/>
          </p:nvSpPr>
          <p:spPr>
            <a:xfrm>
              <a:off x="992735" y="1093637"/>
              <a:ext cx="2923487" cy="2519433"/>
            </a:xfrm>
            <a:custGeom>
              <a:avLst/>
              <a:gdLst/>
              <a:ahLst/>
              <a:cxnLst/>
              <a:rect l="l" t="t" r="r" b="b"/>
              <a:pathLst>
                <a:path w="2923540" h="2520950">
                  <a:moveTo>
                    <a:pt x="2292857" y="0"/>
                  </a:moveTo>
                  <a:lnTo>
                    <a:pt x="630174" y="0"/>
                  </a:lnTo>
                  <a:lnTo>
                    <a:pt x="0" y="1260347"/>
                  </a:lnTo>
                  <a:lnTo>
                    <a:pt x="630174" y="2520696"/>
                  </a:lnTo>
                  <a:lnTo>
                    <a:pt x="2292857" y="2520696"/>
                  </a:lnTo>
                  <a:lnTo>
                    <a:pt x="2923031" y="1260347"/>
                  </a:lnTo>
                  <a:lnTo>
                    <a:pt x="2292857" y="0"/>
                  </a:lnTo>
                  <a:close/>
                </a:path>
              </a:pathLst>
            </a:custGeom>
            <a:solidFill>
              <a:srgbClr val="FFFFFF"/>
            </a:solidFill>
          </p:spPr>
          <p:txBody>
            <a:bodyPr lIns="0" tIns="0" rIns="0" bIns="0"/>
            <a:lstStyle/>
            <a:p>
              <a:pPr>
                <a:defRPr/>
              </a:pPr>
              <a:endParaRPr sz="1013">
                <a:latin typeface="Arial" pitchFamily="34" charset="0"/>
              </a:endParaRPr>
            </a:p>
          </p:txBody>
        </p:sp>
      </p:grpSp>
      <p:sp>
        <p:nvSpPr>
          <p:cNvPr id="19461" name="object 13"/>
          <p:cNvSpPr txBox="1">
            <a:spLocks noChangeArrowheads="1"/>
          </p:cNvSpPr>
          <p:nvPr/>
        </p:nvSpPr>
        <p:spPr bwMode="auto">
          <a:xfrm>
            <a:off x="930275" y="1427163"/>
            <a:ext cx="1878013" cy="558800"/>
          </a:xfrm>
          <a:prstGeom prst="rect">
            <a:avLst/>
          </a:prstGeom>
          <a:noFill/>
          <a:ln w="9525">
            <a:noFill/>
            <a:miter lim="800000"/>
            <a:headEnd/>
            <a:tailEnd/>
          </a:ln>
        </p:spPr>
        <p:txBody>
          <a:bodyPr lIns="0" tIns="9049" rIns="0" bIns="0">
            <a:spAutoFit/>
          </a:bodyPr>
          <a:lstStyle/>
          <a:p>
            <a:pPr algn="ctr">
              <a:spcBef>
                <a:spcPts val="75"/>
              </a:spcBef>
            </a:pPr>
            <a:r>
              <a:rPr lang="ru-RU" altLang="ru-RU" sz="1200" b="1">
                <a:solidFill>
                  <a:srgbClr val="002060"/>
                </a:solidFill>
                <a:cs typeface="Arial" charset="0"/>
              </a:rPr>
              <a:t>ПРОДОЛЖИТЕЛЬНОСТЬ  УЧЕБНОГО ГОДА</a:t>
            </a:r>
            <a:endParaRPr lang="ru-RU" altLang="ru-RU" sz="1200">
              <a:solidFill>
                <a:srgbClr val="002060"/>
              </a:solidFill>
              <a:cs typeface="Arial" charset="0"/>
            </a:endParaRPr>
          </a:p>
          <a:p>
            <a:pPr algn="ctr">
              <a:lnSpc>
                <a:spcPts val="1438"/>
              </a:lnSpc>
            </a:pPr>
            <a:r>
              <a:rPr lang="ru-RU" altLang="ru-RU" sz="1200" b="1">
                <a:solidFill>
                  <a:srgbClr val="C00000"/>
                </a:solidFill>
                <a:cs typeface="Arial" charset="0"/>
              </a:rPr>
              <a:t>10-11 классы - 34 недели</a:t>
            </a:r>
            <a:endParaRPr lang="ru-RU" altLang="ru-RU" sz="1200">
              <a:cs typeface="Arial" charset="0"/>
            </a:endParaRPr>
          </a:p>
        </p:txBody>
      </p:sp>
      <p:grpSp>
        <p:nvGrpSpPr>
          <p:cNvPr id="19462" name="object 14"/>
          <p:cNvGrpSpPr>
            <a:grpSpLocks/>
          </p:cNvGrpSpPr>
          <p:nvPr/>
        </p:nvGrpSpPr>
        <p:grpSpPr bwMode="auto">
          <a:xfrm>
            <a:off x="5986463" y="765175"/>
            <a:ext cx="2497137" cy="2000250"/>
            <a:chOff x="7981196" y="1019535"/>
            <a:chExt cx="3329940" cy="2667635"/>
          </a:xfrm>
        </p:grpSpPr>
        <p:pic>
          <p:nvPicPr>
            <p:cNvPr id="19467" name="object 15"/>
            <p:cNvPicPr>
              <a:picLocks noChangeAspect="1" noChangeArrowheads="1"/>
            </p:cNvPicPr>
            <p:nvPr/>
          </p:nvPicPr>
          <p:blipFill>
            <a:blip r:embed="rId2" cstate="print"/>
            <a:srcRect/>
            <a:stretch>
              <a:fillRect/>
            </a:stretch>
          </p:blipFill>
          <p:spPr bwMode="auto">
            <a:xfrm>
              <a:off x="7981196" y="1019535"/>
              <a:ext cx="3329923" cy="2667041"/>
            </a:xfrm>
            <a:prstGeom prst="rect">
              <a:avLst/>
            </a:prstGeom>
            <a:noFill/>
            <a:ln w="9525">
              <a:noFill/>
              <a:miter lim="800000"/>
              <a:headEnd/>
              <a:tailEnd/>
            </a:ln>
          </p:spPr>
        </p:pic>
        <p:sp>
          <p:nvSpPr>
            <p:cNvPr id="16" name="object 16"/>
            <p:cNvSpPr/>
            <p:nvPr/>
          </p:nvSpPr>
          <p:spPr>
            <a:xfrm>
              <a:off x="8696720" y="1273595"/>
              <a:ext cx="2536090" cy="2182804"/>
            </a:xfrm>
            <a:custGeom>
              <a:avLst/>
              <a:gdLst/>
              <a:ahLst/>
              <a:cxnLst/>
              <a:rect l="l" t="t" r="r" b="b"/>
              <a:pathLst>
                <a:path w="2534920" h="2184400">
                  <a:moveTo>
                    <a:pt x="1988438" y="0"/>
                  </a:moveTo>
                  <a:lnTo>
                    <a:pt x="545973" y="0"/>
                  </a:lnTo>
                  <a:lnTo>
                    <a:pt x="0" y="1091946"/>
                  </a:lnTo>
                  <a:lnTo>
                    <a:pt x="545973" y="2183892"/>
                  </a:lnTo>
                  <a:lnTo>
                    <a:pt x="1988438" y="2183892"/>
                  </a:lnTo>
                  <a:lnTo>
                    <a:pt x="2534411" y="1091946"/>
                  </a:lnTo>
                  <a:lnTo>
                    <a:pt x="1988438" y="0"/>
                  </a:lnTo>
                  <a:close/>
                </a:path>
              </a:pathLst>
            </a:custGeom>
            <a:solidFill>
              <a:schemeClr val="tx2">
                <a:lumMod val="75000"/>
              </a:schemeClr>
            </a:solidFill>
          </p:spPr>
          <p:txBody>
            <a:bodyPr lIns="0" tIns="0" rIns="0" bIns="0"/>
            <a:lstStyle/>
            <a:p>
              <a:pPr>
                <a:defRPr/>
              </a:pPr>
              <a:endParaRPr sz="1013">
                <a:latin typeface="Arial" pitchFamily="34" charset="0"/>
              </a:endParaRPr>
            </a:p>
          </p:txBody>
        </p:sp>
        <p:sp>
          <p:nvSpPr>
            <p:cNvPr id="17" name="object 17"/>
            <p:cNvSpPr/>
            <p:nvPr/>
          </p:nvSpPr>
          <p:spPr>
            <a:xfrm>
              <a:off x="8059522" y="1093637"/>
              <a:ext cx="2923490" cy="2519433"/>
            </a:xfrm>
            <a:custGeom>
              <a:avLst/>
              <a:gdLst/>
              <a:ahLst/>
              <a:cxnLst/>
              <a:rect l="l" t="t" r="r" b="b"/>
              <a:pathLst>
                <a:path w="2923540" h="2520950">
                  <a:moveTo>
                    <a:pt x="2292858" y="0"/>
                  </a:moveTo>
                  <a:lnTo>
                    <a:pt x="630174" y="0"/>
                  </a:lnTo>
                  <a:lnTo>
                    <a:pt x="0" y="1260347"/>
                  </a:lnTo>
                  <a:lnTo>
                    <a:pt x="630174" y="2520696"/>
                  </a:lnTo>
                  <a:lnTo>
                    <a:pt x="2292858" y="2520696"/>
                  </a:lnTo>
                  <a:lnTo>
                    <a:pt x="2923032" y="1260347"/>
                  </a:lnTo>
                  <a:lnTo>
                    <a:pt x="2292858" y="0"/>
                  </a:lnTo>
                  <a:close/>
                </a:path>
              </a:pathLst>
            </a:custGeom>
            <a:solidFill>
              <a:srgbClr val="FFFFFF"/>
            </a:solidFill>
          </p:spPr>
          <p:txBody>
            <a:bodyPr lIns="0" tIns="0" rIns="0" bIns="0"/>
            <a:lstStyle/>
            <a:p>
              <a:pPr>
                <a:defRPr/>
              </a:pPr>
              <a:endParaRPr sz="1013">
                <a:latin typeface="Arial" pitchFamily="34" charset="0"/>
              </a:endParaRPr>
            </a:p>
          </p:txBody>
        </p:sp>
      </p:grpSp>
      <p:sp>
        <p:nvSpPr>
          <p:cNvPr id="19463" name="object 18"/>
          <p:cNvSpPr txBox="1">
            <a:spLocks noChangeArrowheads="1"/>
          </p:cNvSpPr>
          <p:nvPr/>
        </p:nvSpPr>
        <p:spPr bwMode="auto">
          <a:xfrm>
            <a:off x="6237288" y="1104900"/>
            <a:ext cx="1720850" cy="1301750"/>
          </a:xfrm>
          <a:prstGeom prst="rect">
            <a:avLst/>
          </a:prstGeom>
          <a:noFill/>
          <a:ln w="9525">
            <a:noFill/>
            <a:miter lim="800000"/>
            <a:headEnd/>
            <a:tailEnd/>
          </a:ln>
        </p:spPr>
        <p:txBody>
          <a:bodyPr lIns="0" tIns="9049" rIns="0" bIns="0">
            <a:spAutoFit/>
          </a:bodyPr>
          <a:lstStyle/>
          <a:p>
            <a:pPr marL="9525" algn="ctr">
              <a:spcBef>
                <a:spcPts val="75"/>
              </a:spcBef>
            </a:pPr>
            <a:r>
              <a:rPr lang="ru-RU" altLang="ru-RU" sz="1200" b="1">
                <a:solidFill>
                  <a:srgbClr val="002060"/>
                </a:solidFill>
                <a:ea typeface="Calibri" pitchFamily="34" charset="0"/>
                <a:cs typeface="Calibri" pitchFamily="34" charset="0"/>
              </a:rPr>
              <a:t>Для 11 классов  окончание учебного года  определяется </a:t>
            </a:r>
            <a:r>
              <a:rPr lang="ru-RU" altLang="ru-RU" sz="1200" b="1">
                <a:solidFill>
                  <a:srgbClr val="C00000"/>
                </a:solidFill>
                <a:ea typeface="Calibri" pitchFamily="34" charset="0"/>
                <a:cs typeface="Calibri" pitchFamily="34" charset="0"/>
              </a:rPr>
              <a:t>ежегодно в  соответствии с</a:t>
            </a:r>
            <a:endParaRPr lang="ru-RU" altLang="ru-RU" sz="1200">
              <a:solidFill>
                <a:srgbClr val="C00000"/>
              </a:solidFill>
              <a:ea typeface="Calibri" pitchFamily="34" charset="0"/>
              <a:cs typeface="Calibri" pitchFamily="34" charset="0"/>
            </a:endParaRPr>
          </a:p>
          <a:p>
            <a:pPr marL="9525" algn="ctr"/>
            <a:r>
              <a:rPr lang="ru-RU" altLang="ru-RU" sz="1200" b="1">
                <a:solidFill>
                  <a:srgbClr val="C00000"/>
                </a:solidFill>
                <a:ea typeface="Calibri" pitchFamily="34" charset="0"/>
                <a:cs typeface="Calibri" pitchFamily="34" charset="0"/>
              </a:rPr>
              <a:t>расписанием  ГИА</a:t>
            </a:r>
            <a:endParaRPr lang="ru-RU" altLang="ru-RU" sz="1200">
              <a:solidFill>
                <a:srgbClr val="C00000"/>
              </a:solidFill>
              <a:ea typeface="Calibri" pitchFamily="34" charset="0"/>
              <a:cs typeface="Calibri" pitchFamily="34" charset="0"/>
            </a:endParaRPr>
          </a:p>
        </p:txBody>
      </p:sp>
      <p:sp>
        <p:nvSpPr>
          <p:cNvPr id="19464" name="object 20"/>
          <p:cNvSpPr txBox="1">
            <a:spLocks noChangeArrowheads="1"/>
          </p:cNvSpPr>
          <p:nvPr/>
        </p:nvSpPr>
        <p:spPr bwMode="auto">
          <a:xfrm>
            <a:off x="633413" y="3051175"/>
            <a:ext cx="3367087" cy="1503363"/>
          </a:xfrm>
          <a:prstGeom prst="rect">
            <a:avLst/>
          </a:prstGeom>
          <a:noFill/>
          <a:ln w="9525">
            <a:noFill/>
            <a:miter lim="800000"/>
            <a:headEnd/>
            <a:tailEnd/>
          </a:ln>
        </p:spPr>
        <p:txBody>
          <a:bodyPr lIns="0" tIns="49530" rIns="0" bIns="0">
            <a:spAutoFit/>
          </a:bodyPr>
          <a:lstStyle/>
          <a:p>
            <a:pPr marL="180975" indent="-171450">
              <a:spcBef>
                <a:spcPts val="388"/>
              </a:spcBef>
              <a:buFont typeface="Microsoft Sans Serif" pitchFamily="34" charset="0"/>
              <a:buChar char="•"/>
              <a:tabLst>
                <a:tab pos="180975" algn="l"/>
              </a:tabLst>
            </a:pPr>
            <a:r>
              <a:rPr lang="ru-RU" altLang="ru-RU" b="1">
                <a:solidFill>
                  <a:srgbClr val="001F5F"/>
                </a:solidFill>
                <a:latin typeface="Calibri" pitchFamily="34" charset="0"/>
                <a:ea typeface="Calibri" pitchFamily="34" charset="0"/>
                <a:cs typeface="Calibri" pitchFamily="34" charset="0"/>
              </a:rPr>
              <a:t>I четверть – 8 учебных недель;</a:t>
            </a:r>
            <a:endParaRPr lang="ru-RU" altLang="ru-RU">
              <a:latin typeface="Calibri" pitchFamily="34" charset="0"/>
              <a:ea typeface="Calibri" pitchFamily="34" charset="0"/>
              <a:cs typeface="Calibri" pitchFamily="34" charset="0"/>
            </a:endParaRPr>
          </a:p>
          <a:p>
            <a:pPr marL="180975" indent="-171450">
              <a:spcBef>
                <a:spcPts val="313"/>
              </a:spcBef>
              <a:buFont typeface="Microsoft Sans Serif" pitchFamily="34" charset="0"/>
              <a:buChar char="•"/>
              <a:tabLst>
                <a:tab pos="180975" algn="l"/>
              </a:tabLst>
            </a:pPr>
            <a:r>
              <a:rPr lang="ru-RU" altLang="ru-RU" b="1">
                <a:solidFill>
                  <a:srgbClr val="001F5F"/>
                </a:solidFill>
                <a:latin typeface="Calibri" pitchFamily="34" charset="0"/>
                <a:ea typeface="Calibri" pitchFamily="34" charset="0"/>
                <a:cs typeface="Calibri" pitchFamily="34" charset="0"/>
              </a:rPr>
              <a:t>II четверть – 8 учебных недель;</a:t>
            </a:r>
            <a:endParaRPr lang="ru-RU" altLang="ru-RU">
              <a:latin typeface="Calibri" pitchFamily="34" charset="0"/>
              <a:ea typeface="Calibri" pitchFamily="34" charset="0"/>
              <a:cs typeface="Calibri" pitchFamily="34" charset="0"/>
            </a:endParaRPr>
          </a:p>
          <a:p>
            <a:pPr marL="180975" indent="-171450">
              <a:lnSpc>
                <a:spcPct val="80000"/>
              </a:lnSpc>
              <a:spcBef>
                <a:spcPts val="763"/>
              </a:spcBef>
              <a:buFont typeface="Microsoft Sans Serif" pitchFamily="34" charset="0"/>
              <a:buChar char="•"/>
              <a:tabLst>
                <a:tab pos="180975" algn="l"/>
              </a:tabLst>
            </a:pPr>
            <a:r>
              <a:rPr lang="ru-RU" altLang="ru-RU" b="1">
                <a:solidFill>
                  <a:srgbClr val="001F5F"/>
                </a:solidFill>
                <a:latin typeface="Calibri" pitchFamily="34" charset="0"/>
                <a:ea typeface="Calibri" pitchFamily="34" charset="0"/>
                <a:cs typeface="Calibri" pitchFamily="34" charset="0"/>
              </a:rPr>
              <a:t>III четверть – 10 учебных  недель;</a:t>
            </a:r>
            <a:endParaRPr lang="ru-RU" altLang="ru-RU">
              <a:latin typeface="Calibri" pitchFamily="34" charset="0"/>
              <a:ea typeface="Calibri" pitchFamily="34" charset="0"/>
              <a:cs typeface="Calibri" pitchFamily="34" charset="0"/>
            </a:endParaRPr>
          </a:p>
          <a:p>
            <a:pPr marL="180975" indent="-171450">
              <a:spcBef>
                <a:spcPts val="313"/>
              </a:spcBef>
              <a:buFont typeface="Microsoft Sans Serif" pitchFamily="34" charset="0"/>
              <a:buChar char="•"/>
              <a:tabLst>
                <a:tab pos="180975" algn="l"/>
              </a:tabLst>
            </a:pPr>
            <a:r>
              <a:rPr lang="ru-RU" altLang="ru-RU" b="1">
                <a:solidFill>
                  <a:srgbClr val="001F5F"/>
                </a:solidFill>
                <a:latin typeface="Calibri" pitchFamily="34" charset="0"/>
                <a:ea typeface="Calibri" pitchFamily="34" charset="0"/>
                <a:cs typeface="Calibri" pitchFamily="34" charset="0"/>
              </a:rPr>
              <a:t>IV четверть – 8 учебных недель</a:t>
            </a:r>
            <a:endParaRPr lang="ru-RU" altLang="ru-RU">
              <a:latin typeface="Calibri" pitchFamily="34" charset="0"/>
              <a:ea typeface="Calibri" pitchFamily="34" charset="0"/>
              <a:cs typeface="Calibri" pitchFamily="34" charset="0"/>
            </a:endParaRPr>
          </a:p>
        </p:txBody>
      </p:sp>
      <p:sp>
        <p:nvSpPr>
          <p:cNvPr id="19465" name="object 22"/>
          <p:cNvSpPr txBox="1">
            <a:spLocks noChangeArrowheads="1"/>
          </p:cNvSpPr>
          <p:nvPr/>
        </p:nvSpPr>
        <p:spPr bwMode="auto">
          <a:xfrm>
            <a:off x="4576763" y="3016250"/>
            <a:ext cx="4425950" cy="1779588"/>
          </a:xfrm>
          <a:prstGeom prst="rect">
            <a:avLst/>
          </a:prstGeom>
          <a:noFill/>
          <a:ln w="9525">
            <a:noFill/>
            <a:miter lim="800000"/>
            <a:headEnd/>
            <a:tailEnd/>
          </a:ln>
        </p:spPr>
        <p:txBody>
          <a:bodyPr lIns="0" tIns="78105" rIns="0" bIns="0">
            <a:spAutoFit/>
          </a:bodyPr>
          <a:lstStyle/>
          <a:p>
            <a:pPr marL="180975" indent="-171450">
              <a:spcBef>
                <a:spcPts val="613"/>
              </a:spcBef>
              <a:buFont typeface="Microsoft Sans Serif" pitchFamily="34" charset="0"/>
              <a:buChar char="•"/>
              <a:tabLst>
                <a:tab pos="180975" algn="l"/>
              </a:tabLst>
            </a:pPr>
            <a:r>
              <a:rPr lang="ru-RU" altLang="ru-RU" b="1">
                <a:solidFill>
                  <a:srgbClr val="001F5F"/>
                </a:solidFill>
                <a:latin typeface="Calibri" pitchFamily="34" charset="0"/>
                <a:ea typeface="Calibri" pitchFamily="34" charset="0"/>
                <a:cs typeface="Calibri" pitchFamily="34" charset="0"/>
              </a:rPr>
              <a:t>Продолжительность каникул составляет:</a:t>
            </a:r>
            <a:endParaRPr lang="ru-RU" altLang="ru-RU">
              <a:latin typeface="Calibri" pitchFamily="34" charset="0"/>
              <a:ea typeface="Calibri" pitchFamily="34" charset="0"/>
              <a:cs typeface="Calibri" pitchFamily="34" charset="0"/>
            </a:endParaRPr>
          </a:p>
          <a:p>
            <a:pPr marL="180975" indent="-171450">
              <a:lnSpc>
                <a:spcPts val="1938"/>
              </a:lnSpc>
              <a:spcBef>
                <a:spcPts val="788"/>
              </a:spcBef>
              <a:buFont typeface="Microsoft Sans Serif" pitchFamily="34" charset="0"/>
              <a:buChar char="•"/>
              <a:tabLst>
                <a:tab pos="180975" algn="l"/>
              </a:tabLst>
            </a:pPr>
            <a:r>
              <a:rPr lang="ru-RU" altLang="ru-RU" b="1">
                <a:solidFill>
                  <a:srgbClr val="001F5F"/>
                </a:solidFill>
                <a:latin typeface="Calibri" pitchFamily="34" charset="0"/>
                <a:ea typeface="Calibri" pitchFamily="34" charset="0"/>
                <a:cs typeface="Calibri" pitchFamily="34" charset="0"/>
              </a:rPr>
              <a:t>по окончании I, II, III четвертей – не менее 7 календарных дней, общее количество – 30 календарных дней;</a:t>
            </a:r>
            <a:endParaRPr lang="ru-RU" altLang="ru-RU">
              <a:latin typeface="Calibri" pitchFamily="34" charset="0"/>
              <a:ea typeface="Calibri" pitchFamily="34" charset="0"/>
              <a:cs typeface="Calibri" pitchFamily="34" charset="0"/>
            </a:endParaRPr>
          </a:p>
          <a:p>
            <a:pPr marL="180975" indent="-171450">
              <a:lnSpc>
                <a:spcPts val="1938"/>
              </a:lnSpc>
              <a:spcBef>
                <a:spcPts val="750"/>
              </a:spcBef>
              <a:buFont typeface="Microsoft Sans Serif" pitchFamily="34" charset="0"/>
              <a:buChar char="•"/>
              <a:tabLst>
                <a:tab pos="180975" algn="l"/>
              </a:tabLst>
            </a:pPr>
            <a:r>
              <a:rPr lang="ru-RU" altLang="ru-RU" b="1">
                <a:solidFill>
                  <a:srgbClr val="001F5F"/>
                </a:solidFill>
                <a:latin typeface="Calibri" pitchFamily="34" charset="0"/>
                <a:ea typeface="Calibri" pitchFamily="34" charset="0"/>
                <a:cs typeface="Calibri" pitchFamily="34" charset="0"/>
              </a:rPr>
              <a:t>по окончании учебного года (летние  каникулы) – не менее 8 недель.</a:t>
            </a:r>
            <a:endParaRPr lang="ru-RU" altLang="ru-RU">
              <a:latin typeface="Calibri" pitchFamily="34" charset="0"/>
              <a:ea typeface="Calibri" pitchFamily="34" charset="0"/>
              <a:cs typeface="Calibri" pitchFamily="34" charset="0"/>
            </a:endParaRPr>
          </a:p>
        </p:txBody>
      </p:sp>
      <p:sp>
        <p:nvSpPr>
          <p:cNvPr id="19466" name="object 3"/>
          <p:cNvSpPr>
            <a:spLocks noGrp="1"/>
          </p:cNvSpPr>
          <p:nvPr>
            <p:ph type="title"/>
          </p:nvPr>
        </p:nvSpPr>
        <p:spPr>
          <a:xfrm>
            <a:off x="1008063" y="219075"/>
            <a:ext cx="7313612" cy="331788"/>
          </a:xfrm>
        </p:spPr>
        <p:txBody>
          <a:bodyPr tIns="9049">
            <a:spAutoFit/>
          </a:bodyPr>
          <a:lstStyle/>
          <a:p>
            <a:pPr>
              <a:spcBef>
                <a:spcPts val="75"/>
              </a:spcBef>
            </a:pPr>
            <a:r>
              <a:rPr lang="ru-RU" altLang="ru-RU" sz="2100" smtClean="0">
                <a:solidFill>
                  <a:srgbClr val="002060"/>
                </a:solidFill>
                <a:latin typeface="Calibri" pitchFamily="34" charset="0"/>
                <a:ea typeface="Calibri" pitchFamily="34" charset="0"/>
                <a:cs typeface="Calibri" pitchFamily="34" charset="0"/>
              </a:rPr>
              <a:t>Федеральный календарный учебный график</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501650" y="714375"/>
            <a:ext cx="7886700" cy="468313"/>
          </a:xfrm>
        </p:spPr>
        <p:txBody>
          <a:bodyPr/>
          <a:lstStyle/>
          <a:p>
            <a:pPr eaLnBrk="1" hangingPunct="1"/>
            <a:r>
              <a:rPr lang="ru-RU" sz="2900" smtClean="0"/>
              <a:t>Центр детских инициатив</a:t>
            </a:r>
          </a:p>
        </p:txBody>
      </p:sp>
      <p:graphicFrame>
        <p:nvGraphicFramePr>
          <p:cNvPr id="5" name="Схема 4"/>
          <p:cNvGraphicFramePr/>
          <p:nvPr/>
        </p:nvGraphicFramePr>
        <p:xfrm>
          <a:off x="990493" y="1379521"/>
          <a:ext cx="8095328" cy="2594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Прямоугольник 8"/>
          <p:cNvSpPr/>
          <p:nvPr/>
        </p:nvSpPr>
        <p:spPr>
          <a:xfrm>
            <a:off x="1470025" y="3078163"/>
            <a:ext cx="1476375" cy="766762"/>
          </a:xfrm>
          <a:prstGeom prst="rect">
            <a:avLst/>
          </a:prstGeom>
        </p:spPr>
        <p:txBody>
          <a:bodyPr lIns="73728" tIns="36864" rIns="73728" bIns="36864">
            <a:spAutoFit/>
          </a:bodyPr>
          <a:lstStyle/>
          <a:p>
            <a:pPr algn="ctr" eaLnBrk="1" hangingPunct="1">
              <a:defRPr/>
            </a:pPr>
            <a:r>
              <a:rPr lang="ru-RU" sz="1500" i="1" dirty="0">
                <a:ln w="0"/>
                <a:effectLst>
                  <a:outerShdw blurRad="38100" dist="19050" dir="2700000" algn="tl" rotWithShape="0">
                    <a:schemeClr val="dk1">
                      <a:alpha val="40000"/>
                    </a:schemeClr>
                  </a:outerShdw>
                </a:effectLst>
                <a:latin typeface="+mn-lt"/>
                <a:cs typeface="Arial" panose="020B0604020202020204" pitchFamily="34" charset="0"/>
              </a:rPr>
              <a:t>советник директора по воспитанию</a:t>
            </a:r>
          </a:p>
        </p:txBody>
      </p:sp>
      <p:sp>
        <p:nvSpPr>
          <p:cNvPr id="16" name="Прямоугольник 15"/>
          <p:cNvSpPr/>
          <p:nvPr/>
        </p:nvSpPr>
        <p:spPr>
          <a:xfrm>
            <a:off x="3721100" y="1508125"/>
            <a:ext cx="1735138" cy="996950"/>
          </a:xfrm>
          <a:prstGeom prst="rect">
            <a:avLst/>
          </a:prstGeom>
        </p:spPr>
        <p:txBody>
          <a:bodyPr lIns="73728" tIns="36864" rIns="73728" bIns="36864">
            <a:spAutoFit/>
          </a:bodyPr>
          <a:lstStyle/>
          <a:p>
            <a:pPr algn="ctr" eaLnBrk="1" hangingPunct="1">
              <a:defRPr/>
            </a:pPr>
            <a:r>
              <a:rPr lang="ru-RU" sz="1500" i="1" dirty="0">
                <a:ln w="0"/>
                <a:effectLst>
                  <a:outerShdw blurRad="38100" dist="19050" dir="2700000" algn="tl" rotWithShape="0">
                    <a:schemeClr val="dk1">
                      <a:alpha val="40000"/>
                    </a:schemeClr>
                  </a:outerShdw>
                </a:effectLst>
                <a:latin typeface="+mn-lt"/>
                <a:cs typeface="Arial" panose="020B0604020202020204" pitchFamily="34" charset="0"/>
              </a:rPr>
              <a:t>председатель школьного ученического самоуправления</a:t>
            </a:r>
          </a:p>
        </p:txBody>
      </p:sp>
      <p:sp>
        <p:nvSpPr>
          <p:cNvPr id="17" name="Прямоугольник 16"/>
          <p:cNvSpPr/>
          <p:nvPr/>
        </p:nvSpPr>
        <p:spPr>
          <a:xfrm>
            <a:off x="5670550" y="3070225"/>
            <a:ext cx="2843213" cy="1690688"/>
          </a:xfrm>
          <a:prstGeom prst="rect">
            <a:avLst/>
          </a:prstGeom>
        </p:spPr>
        <p:txBody>
          <a:bodyPr lIns="73728" tIns="36864" rIns="73728" bIns="36864">
            <a:spAutoFit/>
          </a:bodyPr>
          <a:lstStyle/>
          <a:p>
            <a:pPr algn="ctr" eaLnBrk="1" hangingPunct="1">
              <a:defRPr/>
            </a:pPr>
            <a:r>
              <a:rPr lang="ru-RU" sz="1500" i="1" dirty="0">
                <a:ln w="0"/>
                <a:effectLst>
                  <a:outerShdw blurRad="38100" dist="19050" dir="2700000" algn="tl" rotWithShape="0">
                    <a:schemeClr val="dk1">
                      <a:alpha val="40000"/>
                    </a:schemeClr>
                  </a:outerShdw>
                </a:effectLst>
                <a:latin typeface="+mn-lt"/>
                <a:cs typeface="Arial" panose="020B0604020202020204" pitchFamily="34" charset="0"/>
              </a:rPr>
              <a:t>физкультурно-спортивное</a:t>
            </a:r>
          </a:p>
          <a:p>
            <a:pPr algn="ctr" eaLnBrk="1" hangingPunct="1">
              <a:defRPr/>
            </a:pPr>
            <a:r>
              <a:rPr lang="ru-RU" sz="1500" i="1" dirty="0">
                <a:ln w="0"/>
                <a:effectLst>
                  <a:outerShdw blurRad="38100" dist="19050" dir="2700000" algn="tl" rotWithShape="0">
                    <a:schemeClr val="dk1">
                      <a:alpha val="40000"/>
                    </a:schemeClr>
                  </a:outerShdw>
                </a:effectLst>
                <a:latin typeface="+mn-lt"/>
                <a:cs typeface="Arial" panose="020B0604020202020204" pitchFamily="34" charset="0"/>
              </a:rPr>
              <a:t>художественно-эстетическое</a:t>
            </a:r>
          </a:p>
          <a:p>
            <a:pPr algn="ctr" eaLnBrk="1" hangingPunct="1">
              <a:defRPr/>
            </a:pPr>
            <a:r>
              <a:rPr lang="ru-RU" sz="1500" i="1" dirty="0">
                <a:ln w="0"/>
                <a:effectLst>
                  <a:outerShdw blurRad="38100" dist="19050" dir="2700000" algn="tl" rotWithShape="0">
                    <a:schemeClr val="dk1">
                      <a:alpha val="40000"/>
                    </a:schemeClr>
                  </a:outerShdw>
                </a:effectLst>
                <a:latin typeface="+mn-lt"/>
                <a:cs typeface="Arial" panose="020B0604020202020204" pitchFamily="34" charset="0"/>
              </a:rPr>
              <a:t>туристско-краеведческое</a:t>
            </a:r>
          </a:p>
          <a:p>
            <a:pPr algn="ctr" eaLnBrk="1" hangingPunct="1">
              <a:defRPr/>
            </a:pPr>
            <a:r>
              <a:rPr lang="ru-RU" sz="1500" i="1" dirty="0">
                <a:ln w="0"/>
                <a:effectLst>
                  <a:outerShdw blurRad="38100" dist="19050" dir="2700000" algn="tl" rotWithShape="0">
                    <a:schemeClr val="dk1">
                      <a:alpha val="40000"/>
                    </a:schemeClr>
                  </a:outerShdw>
                </a:effectLst>
                <a:latin typeface="+mn-lt"/>
                <a:cs typeface="Arial" panose="020B0604020202020204" pitchFamily="34" charset="0"/>
              </a:rPr>
              <a:t>социально-гуманитарное</a:t>
            </a:r>
          </a:p>
          <a:p>
            <a:pPr algn="ctr" eaLnBrk="1" hangingPunct="1">
              <a:defRPr/>
            </a:pPr>
            <a:r>
              <a:rPr lang="ru-RU" sz="1500" i="1" dirty="0">
                <a:ln w="0"/>
                <a:effectLst>
                  <a:outerShdw blurRad="38100" dist="19050" dir="2700000" algn="tl" rotWithShape="0">
                    <a:schemeClr val="dk1">
                      <a:alpha val="40000"/>
                    </a:schemeClr>
                  </a:outerShdw>
                </a:effectLst>
                <a:latin typeface="+mn-lt"/>
                <a:cs typeface="Arial" panose="020B0604020202020204" pitchFamily="34" charset="0"/>
              </a:rPr>
              <a:t>техническое</a:t>
            </a:r>
          </a:p>
          <a:p>
            <a:pPr algn="ctr" eaLnBrk="1" hangingPunct="1">
              <a:defRPr/>
            </a:pPr>
            <a:r>
              <a:rPr lang="ru-RU" sz="1500" i="1" dirty="0">
                <a:ln w="0"/>
                <a:effectLst>
                  <a:outerShdw blurRad="38100" dist="19050" dir="2700000" algn="tl" rotWithShape="0">
                    <a:schemeClr val="dk1">
                      <a:alpha val="40000"/>
                    </a:schemeClr>
                  </a:outerShdw>
                </a:effectLst>
                <a:latin typeface="+mn-lt"/>
                <a:cs typeface="Arial" panose="020B0604020202020204" pitchFamily="34" charset="0"/>
              </a:rPr>
              <a:t>естественно-научное</a:t>
            </a:r>
          </a:p>
        </p:txBody>
      </p:sp>
      <p:grpSp>
        <p:nvGrpSpPr>
          <p:cNvPr id="73735" name="object 2"/>
          <p:cNvGrpSpPr>
            <a:grpSpLocks/>
          </p:cNvGrpSpPr>
          <p:nvPr/>
        </p:nvGrpSpPr>
        <p:grpSpPr bwMode="auto">
          <a:xfrm>
            <a:off x="6543675" y="60325"/>
            <a:ext cx="971550" cy="454025"/>
            <a:chOff x="2440815" y="2471699"/>
            <a:chExt cx="5147699" cy="2877921"/>
          </a:xfrm>
        </p:grpSpPr>
        <p:pic>
          <p:nvPicPr>
            <p:cNvPr id="73737" name="object 3"/>
            <p:cNvPicPr>
              <a:picLocks noChangeAspect="1" noChangeArrowheads="1"/>
            </p:cNvPicPr>
            <p:nvPr/>
          </p:nvPicPr>
          <p:blipFill>
            <a:blip r:embed="rId7" cstate="print"/>
            <a:srcRect/>
            <a:stretch>
              <a:fillRect/>
            </a:stretch>
          </p:blipFill>
          <p:spPr bwMode="auto">
            <a:xfrm>
              <a:off x="3095891" y="2471699"/>
              <a:ext cx="4492623" cy="2613393"/>
            </a:xfrm>
            <a:prstGeom prst="rect">
              <a:avLst/>
            </a:prstGeom>
            <a:noFill/>
            <a:ln w="9525">
              <a:noFill/>
              <a:miter lim="800000"/>
              <a:headEnd/>
              <a:tailEnd/>
            </a:ln>
          </p:spPr>
        </p:pic>
        <p:pic>
          <p:nvPicPr>
            <p:cNvPr id="73738" name="object 4"/>
            <p:cNvPicPr>
              <a:picLocks noChangeAspect="1" noChangeArrowheads="1"/>
            </p:cNvPicPr>
            <p:nvPr/>
          </p:nvPicPr>
          <p:blipFill>
            <a:blip r:embed="rId8" cstate="print"/>
            <a:srcRect/>
            <a:stretch>
              <a:fillRect/>
            </a:stretch>
          </p:blipFill>
          <p:spPr bwMode="auto">
            <a:xfrm>
              <a:off x="2440815" y="4622800"/>
              <a:ext cx="1468856" cy="726820"/>
            </a:xfrm>
            <a:prstGeom prst="rect">
              <a:avLst/>
            </a:prstGeom>
            <a:noFill/>
            <a:ln w="9525">
              <a:noFill/>
              <a:miter lim="800000"/>
              <a:headEnd/>
              <a:tailEnd/>
            </a:ln>
          </p:spPr>
        </p:pic>
      </p:grpSp>
      <p:pic>
        <p:nvPicPr>
          <p:cNvPr id="73736" name="Рисунок 6"/>
          <p:cNvPicPr>
            <a:picLocks noChangeAspect="1"/>
          </p:cNvPicPr>
          <p:nvPr/>
        </p:nvPicPr>
        <p:blipFill>
          <a:blip r:embed="rId9" cstate="print"/>
          <a:srcRect/>
          <a:stretch>
            <a:fillRect/>
          </a:stretch>
        </p:blipFill>
        <p:spPr bwMode="auto">
          <a:xfrm>
            <a:off x="7519988" y="6350"/>
            <a:ext cx="1622425" cy="56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501650" y="514350"/>
            <a:ext cx="7886700" cy="468313"/>
          </a:xfrm>
        </p:spPr>
        <p:txBody>
          <a:bodyPr/>
          <a:lstStyle/>
          <a:p>
            <a:pPr eaLnBrk="1" hangingPunct="1"/>
            <a:r>
              <a:rPr lang="ru-RU" sz="2900" smtClean="0"/>
              <a:t>Школьные пространства </a:t>
            </a:r>
          </a:p>
        </p:txBody>
      </p:sp>
      <p:graphicFrame>
        <p:nvGraphicFramePr>
          <p:cNvPr id="10" name="Схема 9"/>
          <p:cNvGraphicFramePr/>
          <p:nvPr/>
        </p:nvGraphicFramePr>
        <p:xfrm>
          <a:off x="1407296" y="1052831"/>
          <a:ext cx="7513357" cy="35947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4756" name="object 2"/>
          <p:cNvGrpSpPr>
            <a:grpSpLocks/>
          </p:cNvGrpSpPr>
          <p:nvPr/>
        </p:nvGrpSpPr>
        <p:grpSpPr bwMode="auto">
          <a:xfrm>
            <a:off x="6543675" y="60325"/>
            <a:ext cx="971550" cy="454025"/>
            <a:chOff x="2440815" y="2471699"/>
            <a:chExt cx="5147699" cy="2877921"/>
          </a:xfrm>
        </p:grpSpPr>
        <p:pic>
          <p:nvPicPr>
            <p:cNvPr id="74758" name="object 3"/>
            <p:cNvPicPr>
              <a:picLocks noChangeAspect="1" noChangeArrowheads="1"/>
            </p:cNvPicPr>
            <p:nvPr/>
          </p:nvPicPr>
          <p:blipFill>
            <a:blip r:embed="rId7" cstate="print"/>
            <a:srcRect/>
            <a:stretch>
              <a:fillRect/>
            </a:stretch>
          </p:blipFill>
          <p:spPr bwMode="auto">
            <a:xfrm>
              <a:off x="3095891" y="2471699"/>
              <a:ext cx="4492623" cy="2613393"/>
            </a:xfrm>
            <a:prstGeom prst="rect">
              <a:avLst/>
            </a:prstGeom>
            <a:noFill/>
            <a:ln w="9525">
              <a:noFill/>
              <a:miter lim="800000"/>
              <a:headEnd/>
              <a:tailEnd/>
            </a:ln>
          </p:spPr>
        </p:pic>
        <p:pic>
          <p:nvPicPr>
            <p:cNvPr id="74759" name="object 4"/>
            <p:cNvPicPr>
              <a:picLocks noChangeAspect="1" noChangeArrowheads="1"/>
            </p:cNvPicPr>
            <p:nvPr/>
          </p:nvPicPr>
          <p:blipFill>
            <a:blip r:embed="rId8" cstate="print"/>
            <a:srcRect/>
            <a:stretch>
              <a:fillRect/>
            </a:stretch>
          </p:blipFill>
          <p:spPr bwMode="auto">
            <a:xfrm>
              <a:off x="2440815" y="4622800"/>
              <a:ext cx="1468856" cy="726820"/>
            </a:xfrm>
            <a:prstGeom prst="rect">
              <a:avLst/>
            </a:prstGeom>
            <a:noFill/>
            <a:ln w="9525">
              <a:noFill/>
              <a:miter lim="800000"/>
              <a:headEnd/>
              <a:tailEnd/>
            </a:ln>
          </p:spPr>
        </p:pic>
      </p:grpSp>
      <p:pic>
        <p:nvPicPr>
          <p:cNvPr id="74757" name="Рисунок 6"/>
          <p:cNvPicPr>
            <a:picLocks noChangeAspect="1"/>
          </p:cNvPicPr>
          <p:nvPr/>
        </p:nvPicPr>
        <p:blipFill>
          <a:blip r:embed="rId9" cstate="print"/>
          <a:srcRect/>
          <a:stretch>
            <a:fillRect/>
          </a:stretch>
        </p:blipFill>
        <p:spPr bwMode="auto">
          <a:xfrm>
            <a:off x="7519988" y="6350"/>
            <a:ext cx="1622425" cy="56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nvGraphicFramePr>
        <p:xfrm>
          <a:off x="1407296" y="1324152"/>
          <a:ext cx="7513357" cy="29879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5779" name="object 2"/>
          <p:cNvGrpSpPr>
            <a:grpSpLocks/>
          </p:cNvGrpSpPr>
          <p:nvPr/>
        </p:nvGrpSpPr>
        <p:grpSpPr bwMode="auto">
          <a:xfrm>
            <a:off x="6543675" y="60325"/>
            <a:ext cx="971550" cy="454025"/>
            <a:chOff x="2440815" y="2471699"/>
            <a:chExt cx="5147699" cy="2877921"/>
          </a:xfrm>
        </p:grpSpPr>
        <p:pic>
          <p:nvPicPr>
            <p:cNvPr id="75782" name="object 3"/>
            <p:cNvPicPr>
              <a:picLocks noChangeAspect="1" noChangeArrowheads="1"/>
            </p:cNvPicPr>
            <p:nvPr/>
          </p:nvPicPr>
          <p:blipFill>
            <a:blip r:embed="rId7" cstate="print"/>
            <a:srcRect/>
            <a:stretch>
              <a:fillRect/>
            </a:stretch>
          </p:blipFill>
          <p:spPr bwMode="auto">
            <a:xfrm>
              <a:off x="3095891" y="2471699"/>
              <a:ext cx="4492623" cy="2613393"/>
            </a:xfrm>
            <a:prstGeom prst="rect">
              <a:avLst/>
            </a:prstGeom>
            <a:noFill/>
            <a:ln w="9525">
              <a:noFill/>
              <a:miter lim="800000"/>
              <a:headEnd/>
              <a:tailEnd/>
            </a:ln>
          </p:spPr>
        </p:pic>
        <p:pic>
          <p:nvPicPr>
            <p:cNvPr id="75783" name="object 4"/>
            <p:cNvPicPr>
              <a:picLocks noChangeAspect="1" noChangeArrowheads="1"/>
            </p:cNvPicPr>
            <p:nvPr/>
          </p:nvPicPr>
          <p:blipFill>
            <a:blip r:embed="rId8" cstate="print"/>
            <a:srcRect/>
            <a:stretch>
              <a:fillRect/>
            </a:stretch>
          </p:blipFill>
          <p:spPr bwMode="auto">
            <a:xfrm>
              <a:off x="2440815" y="4622800"/>
              <a:ext cx="1468856" cy="726820"/>
            </a:xfrm>
            <a:prstGeom prst="rect">
              <a:avLst/>
            </a:prstGeom>
            <a:noFill/>
            <a:ln w="9525">
              <a:noFill/>
              <a:miter lim="800000"/>
              <a:headEnd/>
              <a:tailEnd/>
            </a:ln>
          </p:spPr>
        </p:pic>
      </p:grpSp>
      <p:pic>
        <p:nvPicPr>
          <p:cNvPr id="75780" name="Рисунок 6"/>
          <p:cNvPicPr>
            <a:picLocks noChangeAspect="1"/>
          </p:cNvPicPr>
          <p:nvPr/>
        </p:nvPicPr>
        <p:blipFill>
          <a:blip r:embed="rId9" cstate="print"/>
          <a:srcRect/>
          <a:stretch>
            <a:fillRect/>
          </a:stretch>
        </p:blipFill>
        <p:spPr bwMode="auto">
          <a:xfrm>
            <a:off x="7519988" y="6350"/>
            <a:ext cx="1622425" cy="565150"/>
          </a:xfrm>
          <a:prstGeom prst="rect">
            <a:avLst/>
          </a:prstGeom>
          <a:noFill/>
          <a:ln w="9525">
            <a:noFill/>
            <a:miter lim="800000"/>
            <a:headEnd/>
            <a:tailEnd/>
          </a:ln>
        </p:spPr>
      </p:pic>
      <p:sp>
        <p:nvSpPr>
          <p:cNvPr id="75781" name="Title 1"/>
          <p:cNvSpPr>
            <a:spLocks noGrp="1"/>
          </p:cNvSpPr>
          <p:nvPr>
            <p:ph type="title"/>
          </p:nvPr>
        </p:nvSpPr>
        <p:spPr>
          <a:xfrm>
            <a:off x="501650" y="514350"/>
            <a:ext cx="7886700" cy="468313"/>
          </a:xfrm>
        </p:spPr>
        <p:txBody>
          <a:bodyPr/>
          <a:lstStyle/>
          <a:p>
            <a:pPr eaLnBrk="1" hangingPunct="1"/>
            <a:r>
              <a:rPr lang="ru-RU" sz="2900" smtClean="0"/>
              <a:t>Школьные пространства </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Схема 9"/>
          <p:cNvGraphicFramePr/>
          <p:nvPr/>
        </p:nvGraphicFramePr>
        <p:xfrm>
          <a:off x="1407296" y="1255354"/>
          <a:ext cx="7545426" cy="29879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6803" name="object 2"/>
          <p:cNvGrpSpPr>
            <a:grpSpLocks/>
          </p:cNvGrpSpPr>
          <p:nvPr/>
        </p:nvGrpSpPr>
        <p:grpSpPr bwMode="auto">
          <a:xfrm>
            <a:off x="6543675" y="60325"/>
            <a:ext cx="971550" cy="454025"/>
            <a:chOff x="2440815" y="2471699"/>
            <a:chExt cx="5147699" cy="2877921"/>
          </a:xfrm>
        </p:grpSpPr>
        <p:pic>
          <p:nvPicPr>
            <p:cNvPr id="76806" name="object 3"/>
            <p:cNvPicPr>
              <a:picLocks noChangeAspect="1" noChangeArrowheads="1"/>
            </p:cNvPicPr>
            <p:nvPr/>
          </p:nvPicPr>
          <p:blipFill>
            <a:blip r:embed="rId7" cstate="print"/>
            <a:srcRect/>
            <a:stretch>
              <a:fillRect/>
            </a:stretch>
          </p:blipFill>
          <p:spPr bwMode="auto">
            <a:xfrm>
              <a:off x="3095891" y="2471699"/>
              <a:ext cx="4492623" cy="2613393"/>
            </a:xfrm>
            <a:prstGeom prst="rect">
              <a:avLst/>
            </a:prstGeom>
            <a:noFill/>
            <a:ln w="9525">
              <a:noFill/>
              <a:miter lim="800000"/>
              <a:headEnd/>
              <a:tailEnd/>
            </a:ln>
          </p:spPr>
        </p:pic>
        <p:pic>
          <p:nvPicPr>
            <p:cNvPr id="76807" name="object 4"/>
            <p:cNvPicPr>
              <a:picLocks noChangeAspect="1" noChangeArrowheads="1"/>
            </p:cNvPicPr>
            <p:nvPr/>
          </p:nvPicPr>
          <p:blipFill>
            <a:blip r:embed="rId8" cstate="print"/>
            <a:srcRect/>
            <a:stretch>
              <a:fillRect/>
            </a:stretch>
          </p:blipFill>
          <p:spPr bwMode="auto">
            <a:xfrm>
              <a:off x="2440815" y="4622800"/>
              <a:ext cx="1468856" cy="726820"/>
            </a:xfrm>
            <a:prstGeom prst="rect">
              <a:avLst/>
            </a:prstGeom>
            <a:noFill/>
            <a:ln w="9525">
              <a:noFill/>
              <a:miter lim="800000"/>
              <a:headEnd/>
              <a:tailEnd/>
            </a:ln>
          </p:spPr>
        </p:pic>
      </p:grpSp>
      <p:pic>
        <p:nvPicPr>
          <p:cNvPr id="76804" name="Рисунок 6"/>
          <p:cNvPicPr>
            <a:picLocks noChangeAspect="1"/>
          </p:cNvPicPr>
          <p:nvPr/>
        </p:nvPicPr>
        <p:blipFill>
          <a:blip r:embed="rId9" cstate="print"/>
          <a:srcRect/>
          <a:stretch>
            <a:fillRect/>
          </a:stretch>
        </p:blipFill>
        <p:spPr bwMode="auto">
          <a:xfrm>
            <a:off x="7519988" y="6350"/>
            <a:ext cx="1622425" cy="565150"/>
          </a:xfrm>
          <a:prstGeom prst="rect">
            <a:avLst/>
          </a:prstGeom>
          <a:noFill/>
          <a:ln w="9525">
            <a:noFill/>
            <a:miter lim="800000"/>
            <a:headEnd/>
            <a:tailEnd/>
          </a:ln>
        </p:spPr>
      </p:pic>
      <p:sp>
        <p:nvSpPr>
          <p:cNvPr id="76805" name="Title 1"/>
          <p:cNvSpPr>
            <a:spLocks noGrp="1"/>
          </p:cNvSpPr>
          <p:nvPr>
            <p:ph type="title"/>
          </p:nvPr>
        </p:nvSpPr>
        <p:spPr>
          <a:xfrm>
            <a:off x="501650" y="514350"/>
            <a:ext cx="7886700" cy="468313"/>
          </a:xfrm>
        </p:spPr>
        <p:txBody>
          <a:bodyPr/>
          <a:lstStyle/>
          <a:p>
            <a:pPr eaLnBrk="1" hangingPunct="1"/>
            <a:r>
              <a:rPr lang="ru-RU" sz="2900" smtClean="0"/>
              <a:t>Школьные пространства </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501650" y="655638"/>
            <a:ext cx="7886700" cy="466725"/>
          </a:xfrm>
        </p:spPr>
        <p:txBody>
          <a:bodyPr/>
          <a:lstStyle/>
          <a:p>
            <a:pPr eaLnBrk="1" hangingPunct="1"/>
            <a:r>
              <a:rPr lang="ru-RU" sz="2900" smtClean="0"/>
              <a:t>Орлята России</a:t>
            </a:r>
          </a:p>
        </p:txBody>
      </p:sp>
      <p:graphicFrame>
        <p:nvGraphicFramePr>
          <p:cNvPr id="5" name="Таблица 4">
            <a:extLst>
              <a:ext uri="{FF2B5EF4-FFF2-40B4-BE49-F238E27FC236}"/>
            </a:extLst>
          </p:cNvPr>
          <p:cNvGraphicFramePr>
            <a:graphicFrameLocks noGrp="1"/>
          </p:cNvGraphicFramePr>
          <p:nvPr/>
        </p:nvGraphicFramePr>
        <p:xfrm>
          <a:off x="1408113" y="1204913"/>
          <a:ext cx="7594600" cy="3722687"/>
        </p:xfrm>
        <a:graphic>
          <a:graphicData uri="http://schemas.openxmlformats.org/drawingml/2006/table">
            <a:tbl>
              <a:tblPr firstRow="1" bandRow="1">
                <a:tableStyleId>{C083E6E3-FA7D-4D7B-A595-EF9225AFEA82}</a:tableStyleId>
              </a:tblPr>
              <a:tblGrid>
                <a:gridCol w="3582032">
                  <a:extLst>
                    <a:ext uri="{9D8B030D-6E8A-4147-A177-3AD203B41FA5}"/>
                  </a:extLst>
                </a:gridCol>
                <a:gridCol w="4013257">
                  <a:extLst>
                    <a:ext uri="{9D8B030D-6E8A-4147-A177-3AD203B41FA5}"/>
                  </a:extLst>
                </a:gridCol>
              </a:tblGrid>
              <a:tr h="536580">
                <a:tc>
                  <a:txBody>
                    <a:bodyPr/>
                    <a:lstStyle/>
                    <a:p>
                      <a:pPr algn="ctr"/>
                      <a:r>
                        <a:rPr lang="ru-RU" sz="1400" dirty="0"/>
                        <a:t>Название направления </a:t>
                      </a:r>
                      <a:endParaRPr lang="ru-RU" sz="1400" dirty="0">
                        <a:latin typeface="+mn-lt"/>
                      </a:endParaRPr>
                    </a:p>
                  </a:txBody>
                  <a:tcPr marL="68580" marR="68580" marT="27430" marB="27430" anchor="ctr"/>
                </a:tc>
                <a:tc>
                  <a:txBody>
                    <a:bodyPr/>
                    <a:lstStyle/>
                    <a:p>
                      <a:pPr algn="ctr"/>
                      <a:r>
                        <a:rPr lang="ru-RU" sz="1400" dirty="0"/>
                        <a:t>Ценности и значимые</a:t>
                      </a:r>
                    </a:p>
                    <a:p>
                      <a:pPr algn="ctr"/>
                      <a:r>
                        <a:rPr lang="ru-RU" sz="1400" dirty="0"/>
                        <a:t>качества</a:t>
                      </a:r>
                      <a:endParaRPr lang="ru-RU" sz="1400" dirty="0">
                        <a:latin typeface="+mn-lt"/>
                      </a:endParaRPr>
                    </a:p>
                  </a:txBody>
                  <a:tcPr marL="68580" marR="68580" marT="27430" marB="27430" anchor="ctr"/>
                </a:tc>
                <a:extLst>
                  <a:ext uri="{0D108BD9-81ED-4DB2-BD59-A6C34878D82A}"/>
                </a:extLst>
              </a:tr>
              <a:tr h="252922">
                <a:tc>
                  <a:txBody>
                    <a:bodyPr/>
                    <a:lstStyle/>
                    <a:p>
                      <a:pPr algn="ctr"/>
                      <a:r>
                        <a:rPr lang="ru-RU" sz="1300" dirty="0"/>
                        <a:t>«Орлёнок-эрудит»</a:t>
                      </a:r>
                      <a:endParaRPr lang="ru-RU" sz="1300" dirty="0">
                        <a:latin typeface="+mn-lt"/>
                      </a:endParaRPr>
                    </a:p>
                  </a:txBody>
                  <a:tcPr marL="68580" marR="68580" marT="27430" marB="27430" anchor="ctr">
                    <a:solidFill>
                      <a:srgbClr val="FCE8E9"/>
                    </a:solidFill>
                  </a:tcPr>
                </a:tc>
                <a:tc>
                  <a:txBody>
                    <a:bodyPr/>
                    <a:lstStyle/>
                    <a:p>
                      <a:pPr algn="ctr"/>
                      <a:r>
                        <a:rPr lang="ru-RU" sz="1300" dirty="0"/>
                        <a:t>Познание</a:t>
                      </a:r>
                      <a:endParaRPr lang="ru-RU" sz="1300" dirty="0">
                        <a:latin typeface="+mn-lt"/>
                      </a:endParaRPr>
                    </a:p>
                  </a:txBody>
                  <a:tcPr marL="68580" marR="68580" marT="27430" marB="27430">
                    <a:solidFill>
                      <a:srgbClr val="FCE8E9"/>
                    </a:solidFill>
                  </a:tcPr>
                </a:tc>
                <a:extLst>
                  <a:ext uri="{0D108BD9-81ED-4DB2-BD59-A6C34878D82A}"/>
                </a:extLst>
              </a:tr>
              <a:tr h="252922">
                <a:tc>
                  <a:txBody>
                    <a:bodyPr/>
                    <a:lstStyle/>
                    <a:p>
                      <a:pPr algn="ctr"/>
                      <a:r>
                        <a:rPr lang="ru-RU" sz="1300" dirty="0"/>
                        <a:t>«Орлёнок-Хранитель»</a:t>
                      </a:r>
                      <a:endParaRPr lang="ru-RU" sz="1300" dirty="0">
                        <a:latin typeface="+mn-lt"/>
                      </a:endParaRPr>
                    </a:p>
                  </a:txBody>
                  <a:tcPr marL="68580" marR="68580" marT="27430" marB="27430" anchor="ctr"/>
                </a:tc>
                <a:tc>
                  <a:txBody>
                    <a:bodyPr/>
                    <a:lstStyle/>
                    <a:p>
                      <a:pPr algn="ctr"/>
                      <a:r>
                        <a:rPr lang="ru-RU" sz="1300" dirty="0"/>
                        <a:t>Родина, Семья</a:t>
                      </a:r>
                      <a:endParaRPr lang="ru-RU" sz="1300" dirty="0">
                        <a:latin typeface="+mn-lt"/>
                      </a:endParaRPr>
                    </a:p>
                  </a:txBody>
                  <a:tcPr marL="68580" marR="68580" marT="27430" marB="27430"/>
                </a:tc>
                <a:extLst>
                  <a:ext uri="{0D108BD9-81ED-4DB2-BD59-A6C34878D82A}"/>
                </a:extLst>
              </a:tr>
              <a:tr h="440622">
                <a:tc>
                  <a:txBody>
                    <a:bodyPr/>
                    <a:lstStyle/>
                    <a:p>
                      <a:pPr algn="ctr"/>
                      <a:r>
                        <a:rPr lang="ru-RU" sz="1300" dirty="0"/>
                        <a:t>«Орлёнок-Мастер»</a:t>
                      </a:r>
                      <a:endParaRPr lang="ru-RU" sz="1300" dirty="0">
                        <a:latin typeface="+mn-lt"/>
                      </a:endParaRPr>
                    </a:p>
                  </a:txBody>
                  <a:tcPr marL="68580" marR="68580" marT="27430" marB="27430" anchor="ctr">
                    <a:solidFill>
                      <a:srgbClr val="FCE8E9"/>
                    </a:solidFill>
                  </a:tcPr>
                </a:tc>
                <a:tc>
                  <a:txBody>
                    <a:bodyPr/>
                    <a:lstStyle/>
                    <a:p>
                      <a:pPr algn="ctr"/>
                      <a:r>
                        <a:rPr lang="ru-RU" sz="1300" dirty="0"/>
                        <a:t>Природа, Красота,</a:t>
                      </a:r>
                    </a:p>
                    <a:p>
                      <a:pPr algn="ctr"/>
                      <a:r>
                        <a:rPr lang="ru-RU" sz="1300" dirty="0"/>
                        <a:t>Творчество</a:t>
                      </a:r>
                      <a:endParaRPr lang="ru-RU" sz="1300" dirty="0">
                        <a:latin typeface="+mn-lt"/>
                      </a:endParaRPr>
                    </a:p>
                  </a:txBody>
                  <a:tcPr marL="68580" marR="68580" marT="27430" marB="27430">
                    <a:solidFill>
                      <a:srgbClr val="FCE8E9"/>
                    </a:solidFill>
                  </a:tcPr>
                </a:tc>
                <a:extLst>
                  <a:ext uri="{0D108BD9-81ED-4DB2-BD59-A6C34878D82A}"/>
                </a:extLst>
              </a:tr>
              <a:tr h="252922">
                <a:tc>
                  <a:txBody>
                    <a:bodyPr/>
                    <a:lstStyle/>
                    <a:p>
                      <a:pPr algn="ctr"/>
                      <a:r>
                        <a:rPr lang="ru-RU" sz="1300" dirty="0"/>
                        <a:t>«Орлёнок-Лидер» </a:t>
                      </a:r>
                      <a:endParaRPr lang="ru-RU" sz="1300" dirty="0">
                        <a:latin typeface="+mn-lt"/>
                      </a:endParaRPr>
                    </a:p>
                  </a:txBody>
                  <a:tcPr marL="68580" marR="68580" marT="27430" marB="27430" anchor="ctr"/>
                </a:tc>
                <a:tc>
                  <a:txBody>
                    <a:bodyPr/>
                    <a:lstStyle/>
                    <a:p>
                      <a:pPr algn="ctr"/>
                      <a:r>
                        <a:rPr lang="ru-RU" sz="1300" dirty="0"/>
                        <a:t>Команда, Дружба</a:t>
                      </a:r>
                      <a:endParaRPr lang="ru-RU" sz="1300" dirty="0">
                        <a:latin typeface="+mn-lt"/>
                      </a:endParaRPr>
                    </a:p>
                  </a:txBody>
                  <a:tcPr marL="68580" marR="68580" marT="27430" marB="27430"/>
                </a:tc>
                <a:extLst>
                  <a:ext uri="{0D108BD9-81ED-4DB2-BD59-A6C34878D82A}"/>
                </a:extLst>
              </a:tr>
              <a:tr h="252922">
                <a:tc>
                  <a:txBody>
                    <a:bodyPr/>
                    <a:lstStyle/>
                    <a:p>
                      <a:pPr algn="ctr"/>
                      <a:r>
                        <a:rPr lang="ru-RU" sz="1300" dirty="0"/>
                        <a:t>«Орлёнок-Спортсмен» </a:t>
                      </a:r>
                      <a:endParaRPr lang="ru-RU" sz="1300" dirty="0">
                        <a:latin typeface="+mn-lt"/>
                      </a:endParaRPr>
                    </a:p>
                  </a:txBody>
                  <a:tcPr marL="68580" marR="68580" marT="27430" marB="27430" anchor="ctr">
                    <a:solidFill>
                      <a:srgbClr val="FCE8E9"/>
                    </a:solidFill>
                  </a:tcPr>
                </a:tc>
                <a:tc>
                  <a:txBody>
                    <a:bodyPr/>
                    <a:lstStyle/>
                    <a:p>
                      <a:pPr algn="ctr"/>
                      <a:r>
                        <a:rPr lang="ru-RU" sz="1300" dirty="0"/>
                        <a:t>Здоровье, Спорт</a:t>
                      </a:r>
                      <a:endParaRPr lang="ru-RU" sz="1300" dirty="0">
                        <a:latin typeface="+mn-lt"/>
                      </a:endParaRPr>
                    </a:p>
                  </a:txBody>
                  <a:tcPr marL="68580" marR="68580" marT="27430" marB="27430">
                    <a:solidFill>
                      <a:srgbClr val="FCE8E9"/>
                    </a:solidFill>
                  </a:tcPr>
                </a:tc>
                <a:extLst>
                  <a:ext uri="{0D108BD9-81ED-4DB2-BD59-A6C34878D82A}"/>
                </a:extLst>
              </a:tr>
              <a:tr h="440622">
                <a:tc>
                  <a:txBody>
                    <a:bodyPr/>
                    <a:lstStyle/>
                    <a:p>
                      <a:pPr algn="ctr"/>
                      <a:r>
                        <a:rPr lang="ru-RU" sz="1300" dirty="0"/>
                        <a:t>«Орлёнок-Доброволец»</a:t>
                      </a:r>
                      <a:endParaRPr lang="ru-RU" sz="1300" dirty="0">
                        <a:latin typeface="+mn-lt"/>
                      </a:endParaRPr>
                    </a:p>
                  </a:txBody>
                  <a:tcPr marL="68580" marR="68580" marT="27430" marB="27430" anchor="ctr"/>
                </a:tc>
                <a:tc>
                  <a:txBody>
                    <a:bodyPr/>
                    <a:lstStyle/>
                    <a:p>
                      <a:pPr algn="ctr"/>
                      <a:r>
                        <a:rPr lang="ru-RU" sz="1300" dirty="0"/>
                        <a:t>Милосердие, Забота,</a:t>
                      </a:r>
                    </a:p>
                    <a:p>
                      <a:pPr algn="ctr"/>
                      <a:r>
                        <a:rPr lang="ru-RU" sz="1300" dirty="0"/>
                        <a:t>Доброта</a:t>
                      </a:r>
                      <a:endParaRPr lang="ru-RU" sz="1300" dirty="0">
                        <a:latin typeface="+mn-lt"/>
                      </a:endParaRPr>
                    </a:p>
                  </a:txBody>
                  <a:tcPr marL="68580" marR="68580" marT="27430" marB="27430"/>
                </a:tc>
                <a:extLst>
                  <a:ext uri="{0D108BD9-81ED-4DB2-BD59-A6C34878D82A}"/>
                </a:extLst>
              </a:tr>
              <a:tr h="252922">
                <a:tc>
                  <a:txBody>
                    <a:bodyPr/>
                    <a:lstStyle/>
                    <a:p>
                      <a:pPr algn="ctr"/>
                      <a:r>
                        <a:rPr lang="ru-RU" sz="1300" dirty="0"/>
                        <a:t>«Орлёнок-Эколог» </a:t>
                      </a:r>
                      <a:endParaRPr lang="ru-RU" sz="1300" dirty="0">
                        <a:latin typeface="+mn-lt"/>
                      </a:endParaRPr>
                    </a:p>
                  </a:txBody>
                  <a:tcPr marL="68580" marR="68580" marT="27430" marB="27430" anchor="ctr">
                    <a:solidFill>
                      <a:srgbClr val="FCE8E9"/>
                    </a:solidFill>
                  </a:tcPr>
                </a:tc>
                <a:tc>
                  <a:txBody>
                    <a:bodyPr/>
                    <a:lstStyle/>
                    <a:p>
                      <a:pPr algn="ctr"/>
                      <a:r>
                        <a:rPr lang="ru-RU" sz="1300" dirty="0"/>
                        <a:t>Природа, Родина</a:t>
                      </a:r>
                      <a:endParaRPr lang="ru-RU" sz="1300" dirty="0">
                        <a:latin typeface="+mn-lt"/>
                      </a:endParaRPr>
                    </a:p>
                  </a:txBody>
                  <a:tcPr marL="68580" marR="68580" marT="27430" marB="27430">
                    <a:solidFill>
                      <a:srgbClr val="FCE8E9"/>
                    </a:solidFill>
                  </a:tcPr>
                </a:tc>
                <a:extLst>
                  <a:ext uri="{0D108BD9-81ED-4DB2-BD59-A6C34878D82A}"/>
                </a:extLst>
              </a:tr>
              <a:tr h="1019265">
                <a:tc>
                  <a:txBody>
                    <a:bodyPr/>
                    <a:lstStyle/>
                    <a:p>
                      <a:pPr algn="ctr"/>
                      <a:r>
                        <a:rPr lang="ru-RU" sz="1300" dirty="0" smtClean="0"/>
                        <a:t>Планируемое количество участников </a:t>
                      </a:r>
                    </a:p>
                    <a:p>
                      <a:pPr algn="ctr"/>
                      <a:endParaRPr lang="ru-RU" sz="1300" dirty="0">
                        <a:latin typeface="+mn-lt"/>
                      </a:endParaRPr>
                    </a:p>
                  </a:txBody>
                  <a:tcPr marL="68580" marR="68580" marT="27430" marB="27430" anchor="ctr"/>
                </a:tc>
                <a:tc>
                  <a:txBody>
                    <a:bodyPr/>
                    <a:lstStyle/>
                    <a:p>
                      <a:pPr algn="ctr"/>
                      <a:endParaRPr lang="ru-RU" sz="1300" dirty="0" smtClean="0">
                        <a:latin typeface="+mn-lt"/>
                      </a:endParaRPr>
                    </a:p>
                  </a:txBody>
                  <a:tcPr marL="68580" marR="68580" marT="27430" marB="27430"/>
                </a:tc>
                <a:extLst>
                  <a:ext uri="{0D108BD9-81ED-4DB2-BD59-A6C34878D82A}"/>
                </a:extLst>
              </a:tr>
            </a:tbl>
          </a:graphicData>
        </a:graphic>
      </p:graphicFrame>
      <p:pic>
        <p:nvPicPr>
          <p:cNvPr id="77849" name="Рисунок 5"/>
          <p:cNvPicPr>
            <a:picLocks noChangeAspect="1"/>
          </p:cNvPicPr>
          <p:nvPr/>
        </p:nvPicPr>
        <p:blipFill>
          <a:blip r:embed="rId2" cstate="print"/>
          <a:srcRect/>
          <a:stretch>
            <a:fillRect/>
          </a:stretch>
        </p:blipFill>
        <p:spPr bwMode="auto">
          <a:xfrm>
            <a:off x="7593013" y="4243388"/>
            <a:ext cx="1628775" cy="1116012"/>
          </a:xfrm>
          <a:prstGeom prst="rect">
            <a:avLst/>
          </a:prstGeom>
          <a:noFill/>
          <a:ln w="9525">
            <a:noFill/>
            <a:miter lim="800000"/>
            <a:headEnd/>
            <a:tailEnd/>
          </a:ln>
        </p:spPr>
      </p:pic>
      <p:grpSp>
        <p:nvGrpSpPr>
          <p:cNvPr id="77850" name="object 2"/>
          <p:cNvGrpSpPr>
            <a:grpSpLocks/>
          </p:cNvGrpSpPr>
          <p:nvPr/>
        </p:nvGrpSpPr>
        <p:grpSpPr bwMode="auto">
          <a:xfrm>
            <a:off x="6543675" y="60325"/>
            <a:ext cx="971550" cy="454025"/>
            <a:chOff x="2440815" y="2471699"/>
            <a:chExt cx="5147699" cy="2877921"/>
          </a:xfrm>
        </p:grpSpPr>
        <p:pic>
          <p:nvPicPr>
            <p:cNvPr id="77852" name="object 3"/>
            <p:cNvPicPr>
              <a:picLocks noChangeAspect="1" noChangeArrowheads="1"/>
            </p:cNvPicPr>
            <p:nvPr/>
          </p:nvPicPr>
          <p:blipFill>
            <a:blip r:embed="rId3" cstate="print"/>
            <a:srcRect/>
            <a:stretch>
              <a:fillRect/>
            </a:stretch>
          </p:blipFill>
          <p:spPr bwMode="auto">
            <a:xfrm>
              <a:off x="3095891" y="2471699"/>
              <a:ext cx="4492623" cy="2613393"/>
            </a:xfrm>
            <a:prstGeom prst="rect">
              <a:avLst/>
            </a:prstGeom>
            <a:noFill/>
            <a:ln w="9525">
              <a:noFill/>
              <a:miter lim="800000"/>
              <a:headEnd/>
              <a:tailEnd/>
            </a:ln>
          </p:spPr>
        </p:pic>
        <p:pic>
          <p:nvPicPr>
            <p:cNvPr id="77853" name="object 4"/>
            <p:cNvPicPr>
              <a:picLocks noChangeAspect="1" noChangeArrowheads="1"/>
            </p:cNvPicPr>
            <p:nvPr/>
          </p:nvPicPr>
          <p:blipFill>
            <a:blip r:embed="rId4" cstate="print"/>
            <a:srcRect/>
            <a:stretch>
              <a:fillRect/>
            </a:stretch>
          </p:blipFill>
          <p:spPr bwMode="auto">
            <a:xfrm>
              <a:off x="2440815" y="4622800"/>
              <a:ext cx="1468856" cy="726820"/>
            </a:xfrm>
            <a:prstGeom prst="rect">
              <a:avLst/>
            </a:prstGeom>
            <a:noFill/>
            <a:ln w="9525">
              <a:noFill/>
              <a:miter lim="800000"/>
              <a:headEnd/>
              <a:tailEnd/>
            </a:ln>
          </p:spPr>
        </p:pic>
      </p:grpSp>
      <p:pic>
        <p:nvPicPr>
          <p:cNvPr id="77851" name="Рисунок 6"/>
          <p:cNvPicPr>
            <a:picLocks noChangeAspect="1"/>
          </p:cNvPicPr>
          <p:nvPr/>
        </p:nvPicPr>
        <p:blipFill>
          <a:blip r:embed="rId5" cstate="print"/>
          <a:srcRect/>
          <a:stretch>
            <a:fillRect/>
          </a:stretch>
        </p:blipFill>
        <p:spPr bwMode="auto">
          <a:xfrm>
            <a:off x="7519988" y="6350"/>
            <a:ext cx="1622425" cy="56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Прямоугольник 4">
            <a:extLst>
              <a:ext uri="{FF2B5EF4-FFF2-40B4-BE49-F238E27FC236}"/>
            </a:extLst>
          </p:cNvPr>
          <p:cNvSpPr>
            <a:spLocks noChangeArrowheads="1"/>
          </p:cNvSpPr>
          <p:nvPr/>
        </p:nvSpPr>
        <p:spPr bwMode="auto">
          <a:xfrm>
            <a:off x="500063" y="0"/>
            <a:ext cx="6929437" cy="369888"/>
          </a:xfrm>
          <a:prstGeom prst="rect">
            <a:avLst/>
          </a:prstGeom>
          <a:solidFill>
            <a:schemeClr val="tx2">
              <a:lumMod val="60000"/>
              <a:lumOff val="40000"/>
            </a:schemeClr>
          </a:solidFill>
          <a:ln>
            <a:noFill/>
          </a:ln>
          <a:extLst>
            <a:ext uri="{909E8E84-426E-40DD-AFC4-6F175D3DCCD1}"/>
            <a:ext uri="{91240B29-F687-4F45-9708-019B960494DF}"/>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ru-RU" altLang="ru-RU" dirty="0"/>
          </a:p>
        </p:txBody>
      </p:sp>
      <p:pic>
        <p:nvPicPr>
          <p:cNvPr id="78851" name="Рисунок 1"/>
          <p:cNvPicPr>
            <a:picLocks noChangeAspect="1"/>
          </p:cNvPicPr>
          <p:nvPr/>
        </p:nvPicPr>
        <p:blipFill>
          <a:blip r:embed="rId3" cstate="print"/>
          <a:srcRect/>
          <a:stretch>
            <a:fillRect/>
          </a:stretch>
        </p:blipFill>
        <p:spPr bwMode="auto">
          <a:xfrm>
            <a:off x="4500563" y="0"/>
            <a:ext cx="2000250" cy="571500"/>
          </a:xfrm>
          <a:prstGeom prst="rect">
            <a:avLst/>
          </a:prstGeom>
          <a:noFill/>
          <a:ln w="9525">
            <a:noFill/>
            <a:miter lim="800000"/>
            <a:headEnd/>
            <a:tailEnd/>
          </a:ln>
        </p:spPr>
      </p:pic>
      <p:pic>
        <p:nvPicPr>
          <p:cNvPr id="78852" name="Рисунок 3"/>
          <p:cNvPicPr>
            <a:picLocks noChangeAspect="1"/>
          </p:cNvPicPr>
          <p:nvPr/>
        </p:nvPicPr>
        <p:blipFill>
          <a:blip r:embed="rId4" cstate="print"/>
          <a:srcRect/>
          <a:stretch>
            <a:fillRect/>
          </a:stretch>
        </p:blipFill>
        <p:spPr bwMode="auto">
          <a:xfrm>
            <a:off x="6858000" y="0"/>
            <a:ext cx="2143125" cy="642938"/>
          </a:xfrm>
          <a:prstGeom prst="rect">
            <a:avLst/>
          </a:prstGeom>
          <a:noFill/>
          <a:ln w="9525">
            <a:noFill/>
            <a:miter lim="800000"/>
            <a:headEnd/>
            <a:tailEnd/>
          </a:ln>
        </p:spPr>
      </p:pic>
      <p:sp>
        <p:nvSpPr>
          <p:cNvPr id="78853" name="Rectangle 5"/>
          <p:cNvSpPr>
            <a:spLocks noChangeArrowheads="1"/>
          </p:cNvSpPr>
          <p:nvPr/>
        </p:nvSpPr>
        <p:spPr bwMode="auto">
          <a:xfrm>
            <a:off x="0" y="0"/>
            <a:ext cx="9144000" cy="492125"/>
          </a:xfrm>
          <a:prstGeom prst="rect">
            <a:avLst/>
          </a:prstGeom>
          <a:noFill/>
          <a:ln w="9525">
            <a:noFill/>
            <a:miter lim="800000"/>
            <a:headEnd/>
            <a:tailEnd/>
          </a:ln>
        </p:spPr>
        <p:txBody>
          <a:bodyPr anchor="ctr">
            <a:spAutoFit/>
          </a:bodyPr>
          <a:lstStyle/>
          <a:p>
            <a:r>
              <a:rPr lang="ru-RU" sz="1300" b="1">
                <a:solidFill>
                  <a:srgbClr val="333333"/>
                </a:solidFill>
                <a:latin typeface="Calibri" pitchFamily="34" charset="0"/>
                <a:cs typeface="Times New Roman" pitchFamily="18" charset="0"/>
              </a:rPr>
              <a:t>ПРОЕКТ</a:t>
            </a:r>
            <a:br>
              <a:rPr lang="ru-RU" sz="1300" b="1">
                <a:solidFill>
                  <a:srgbClr val="333333"/>
                </a:solidFill>
                <a:latin typeface="Calibri" pitchFamily="34" charset="0"/>
                <a:cs typeface="Times New Roman" pitchFamily="18" charset="0"/>
              </a:rPr>
            </a:br>
            <a:r>
              <a:rPr lang="ru-RU" sz="1300" b="1">
                <a:solidFill>
                  <a:srgbClr val="333333"/>
                </a:solidFill>
                <a:latin typeface="Calibri" pitchFamily="34" charset="0"/>
                <a:cs typeface="Times New Roman" pitchFamily="18" charset="0"/>
              </a:rPr>
              <a:t>школы креативных индустрий</a:t>
            </a:r>
            <a:endParaRPr lang="ru-RU"/>
          </a:p>
        </p:txBody>
      </p:sp>
      <p:sp>
        <p:nvSpPr>
          <p:cNvPr id="78854" name="Rectangle 6"/>
          <p:cNvSpPr>
            <a:spLocks noChangeArrowheads="1"/>
          </p:cNvSpPr>
          <p:nvPr/>
        </p:nvSpPr>
        <p:spPr bwMode="auto">
          <a:xfrm>
            <a:off x="2500313" y="1000125"/>
            <a:ext cx="4935537" cy="3540125"/>
          </a:xfrm>
          <a:prstGeom prst="rect">
            <a:avLst/>
          </a:prstGeom>
          <a:noFill/>
          <a:ln w="9525">
            <a:noFill/>
            <a:miter lim="800000"/>
            <a:headEnd/>
            <a:tailEnd/>
          </a:ln>
        </p:spPr>
        <p:txBody>
          <a:bodyPr anchor="ctr">
            <a:spAutoFit/>
          </a:bodyPr>
          <a:lstStyle/>
          <a:p>
            <a:pPr algn="ctr"/>
            <a:r>
              <a:rPr lang="ru-RU" sz="2800" b="1">
                <a:solidFill>
                  <a:srgbClr val="333333"/>
                </a:solidFill>
                <a:latin typeface="Calibri" pitchFamily="34" charset="0"/>
                <a:cs typeface="Times New Roman" pitchFamily="18" charset="0"/>
              </a:rPr>
              <a:t>ПРОЕКТ</a:t>
            </a:r>
          </a:p>
          <a:p>
            <a:pPr algn="ctr"/>
            <a:r>
              <a:rPr lang="ru-RU" sz="2800" b="1">
                <a:solidFill>
                  <a:srgbClr val="333333"/>
                </a:solidFill>
                <a:latin typeface="Calibri" pitchFamily="34" charset="0"/>
                <a:cs typeface="Times New Roman" pitchFamily="18" charset="0"/>
              </a:rPr>
              <a:t>     класс  креативных индустрий:</a:t>
            </a:r>
          </a:p>
          <a:p>
            <a:pPr algn="ctr"/>
            <a:r>
              <a:rPr lang="ru-RU" sz="2800" b="1">
                <a:solidFill>
                  <a:srgbClr val="333333"/>
                </a:solidFill>
                <a:latin typeface="Calibri" pitchFamily="34" charset="0"/>
                <a:cs typeface="Times New Roman" pitchFamily="18" charset="0"/>
              </a:rPr>
              <a:t>1 класс,5 классы,10 классы</a:t>
            </a:r>
          </a:p>
          <a:p>
            <a:pPr algn="ctr"/>
            <a:endParaRPr lang="ru-RU" sz="2800" b="1">
              <a:solidFill>
                <a:srgbClr val="333333"/>
              </a:solidFill>
              <a:latin typeface="Calibri" pitchFamily="34" charset="0"/>
              <a:cs typeface="Times New Roman" pitchFamily="18" charset="0"/>
            </a:endParaRPr>
          </a:p>
          <a:p>
            <a:pPr algn="ctr"/>
            <a:r>
              <a:rPr lang="ru-RU" sz="2800" b="1">
                <a:solidFill>
                  <a:srgbClr val="333333"/>
                </a:solidFill>
                <a:latin typeface="Calibri" pitchFamily="34" charset="0"/>
                <a:cs typeface="Times New Roman" pitchFamily="18" charset="0"/>
              </a:rPr>
              <a:t>Проект с МФТИ </a:t>
            </a:r>
          </a:p>
          <a:p>
            <a:pPr algn="ctr"/>
            <a:r>
              <a:rPr lang="ru-RU" sz="2800" b="1">
                <a:solidFill>
                  <a:srgbClr val="333333"/>
                </a:solidFill>
                <a:latin typeface="Calibri" pitchFamily="34" charset="0"/>
                <a:cs typeface="Times New Roman" pitchFamily="18" charset="0"/>
              </a:rPr>
              <a:t>10 естественно-научный профиль</a:t>
            </a:r>
            <a:endParaRPr lang="ru-RU" sz="28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714375" y="0"/>
            <a:ext cx="4214813" cy="500063"/>
          </a:xfrm>
          <a:solidFill>
            <a:schemeClr val="tx2">
              <a:lumMod val="60000"/>
              <a:lumOff val="40000"/>
            </a:schemeClr>
          </a:solidFill>
        </p:spPr>
        <p:txBody>
          <a:bodyPr/>
          <a:lstStyle/>
          <a:p>
            <a:pPr>
              <a:defRPr/>
            </a:pPr>
            <a:r>
              <a:rPr lang="ru-RU" sz="2400" dirty="0" smtClean="0"/>
              <a:t>Вывод</a:t>
            </a:r>
          </a:p>
        </p:txBody>
      </p:sp>
      <p:sp>
        <p:nvSpPr>
          <p:cNvPr id="79875" name="Содержимое 2"/>
          <p:cNvSpPr>
            <a:spLocks noGrp="1"/>
          </p:cNvSpPr>
          <p:nvPr>
            <p:ph idx="1"/>
          </p:nvPr>
        </p:nvSpPr>
        <p:spPr>
          <a:xfrm>
            <a:off x="500063" y="785813"/>
            <a:ext cx="8643937" cy="4357687"/>
          </a:xfrm>
        </p:spPr>
        <p:txBody>
          <a:bodyPr/>
          <a:lstStyle/>
          <a:p>
            <a:r>
              <a:rPr lang="ru-RU" sz="1100" smtClean="0"/>
              <a:t>Участие в общешкольных проектах и реализация классных проектов обеспечила  активизацию социальных, интеллектуальных интересов, обучающихся в свободное время, развитие здоровой, творчески растущей личности, способной на социально значимую практическую деятельность и реализацию творческих инициатив.</a:t>
            </a:r>
          </a:p>
          <a:p>
            <a:r>
              <a:rPr lang="ru-RU" sz="1100" b="1" smtClean="0"/>
              <a:t>Планы на 2023-2024 учебный год</a:t>
            </a:r>
            <a:r>
              <a:rPr lang="ru-RU" sz="1100" smtClean="0"/>
              <a:t>. В следующем 2023-2024г.  Работа классных руководителей будет направлена на совершенствование форм и методов воспитания обучающихся в условиях  ФОП и организация занятости обучающихся во  внеурочное время, а также  обобщение передового педагогического опыта классных руководителей, активное участие в конкурсах  и фестивалях, соревнованиях разных уровней , проектная деятельность и работа  по исполнительской дисциплине  с отчетами и документами, будет продолжена.</a:t>
            </a:r>
          </a:p>
          <a:p>
            <a:r>
              <a:rPr lang="ru-RU" sz="1100" smtClean="0"/>
              <a:t>Исходя из вышеперечисленного, целевыми ориентирами на 2023-2024 учебный год послужат: </a:t>
            </a:r>
          </a:p>
          <a:p>
            <a:pPr>
              <a:buFont typeface="Arial" charset="0"/>
              <a:buNone/>
            </a:pPr>
            <a:r>
              <a:rPr lang="ru-RU" sz="1100" smtClean="0"/>
              <a:t>1. Совершенствование системы воспитательной работы в классных коллективах; </a:t>
            </a:r>
          </a:p>
          <a:p>
            <a:pPr>
              <a:buFont typeface="Arial" charset="0"/>
              <a:buNone/>
            </a:pPr>
            <a:r>
              <a:rPr lang="ru-RU" sz="1100" smtClean="0"/>
              <a:t>2. Работа по  совершенствованию системы  классного  и лицейского самоуправления, над повышением социальной активности обучающихся и классных руководителей;</a:t>
            </a:r>
          </a:p>
          <a:p>
            <a:pPr>
              <a:buFont typeface="Arial" charset="0"/>
              <a:buNone/>
            </a:pPr>
            <a:r>
              <a:rPr lang="ru-RU" sz="1100" smtClean="0"/>
              <a:t> 3. Приобщение лицеистов к ведущим духовным, гражданско - правовым  ценностям, социальной культуре ,привитие навыков ,экологического воспитания здорового образа жизни, творческого развития через активизацию работы в системе дополнительного образования, внеурочной деятельности, проектов РДДМ и других детских организаций " Орлята России" , " Движение первых"; </a:t>
            </a:r>
          </a:p>
          <a:p>
            <a:pPr>
              <a:buFont typeface="Arial" charset="0"/>
              <a:buNone/>
            </a:pPr>
            <a:r>
              <a:rPr lang="ru-RU" sz="1100" smtClean="0"/>
              <a:t>4. Применение современных форм и методов обучения и воспитания детей, инновационных технологий, направленных на профессиональное самоопределение обучающихся; </a:t>
            </a:r>
          </a:p>
          <a:p>
            <a:pPr>
              <a:buFont typeface="Arial" charset="0"/>
              <a:buNone/>
            </a:pPr>
            <a:r>
              <a:rPr lang="ru-RU" sz="1100" smtClean="0"/>
              <a:t>5. Организация безопасного образовательного пространства, формирование у обучающихся навыков безопасного поведения</a:t>
            </a:r>
          </a:p>
          <a:p>
            <a:r>
              <a:rPr lang="ru-RU" sz="1100" smtClean="0"/>
              <a:t> </a:t>
            </a:r>
            <a:r>
              <a:rPr lang="ru-RU" sz="1100" b="1" smtClean="0"/>
              <a:t>Проблема</a:t>
            </a:r>
            <a:r>
              <a:rPr lang="ru-RU" sz="1100" smtClean="0"/>
              <a:t>-это  перегрузка детей и педагогов.</a:t>
            </a:r>
            <a:r>
              <a:rPr lang="ru-RU" sz="1100" b="1" smtClean="0"/>
              <a:t>   </a:t>
            </a:r>
            <a:r>
              <a:rPr lang="ru-RU" sz="1100" smtClean="0"/>
              <a:t>Слабо организована работа по  взаимопосещению  внеклассных мероприятий, но те, которые удалось организовать, позволили классным руководителям  научиться анализировать свою работу, правильно оценивать ее результаты, устранять недостатки. В течение учебного года изучался уровень состояния воспитательной работы в классах, проводилось анкетирование учащихся, родителей посещались и анализировались классные часы и другие внеклассные мероприятия.</a:t>
            </a:r>
          </a:p>
          <a:p>
            <a:endParaRPr lang="ru-RU" sz="1100" smtClean="0"/>
          </a:p>
          <a:p>
            <a:endParaRPr lang="ru-RU" sz="1100" smtClean="0"/>
          </a:p>
        </p:txBody>
      </p:sp>
      <p:sp>
        <p:nvSpPr>
          <p:cNvPr id="79876" name="Номер слайда 3"/>
          <p:cNvSpPr>
            <a:spLocks noGrp="1"/>
          </p:cNvSpPr>
          <p:nvPr>
            <p:ph type="sldNum" sz="quarter" idx="12"/>
          </p:nvPr>
        </p:nvSpPr>
        <p:spPr bwMode="auto">
          <a:noFill/>
          <a:ln>
            <a:miter lim="800000"/>
            <a:headEnd/>
            <a:tailEnd/>
          </a:ln>
        </p:spPr>
        <p:txBody>
          <a:bodyPr/>
          <a:lstStyle/>
          <a:p>
            <a:fld id="{9904F240-E17F-47EF-9EC5-A274E12493FE}" type="slidenum">
              <a:rPr lang="ru-RU" altLang="ru-RU" smtClean="0"/>
              <a:pPr/>
              <a:t>76</a:t>
            </a:fld>
            <a:endParaRPr lang="ru-RU" altLang="ru-RU" smtClean="0"/>
          </a:p>
        </p:txBody>
      </p:sp>
      <p:pic>
        <p:nvPicPr>
          <p:cNvPr id="79877" name="Рисунок 1"/>
          <p:cNvPicPr>
            <a:picLocks noChangeAspect="1"/>
          </p:cNvPicPr>
          <p:nvPr/>
        </p:nvPicPr>
        <p:blipFill>
          <a:blip r:embed="rId2" cstate="print"/>
          <a:srcRect/>
          <a:stretch>
            <a:fillRect/>
          </a:stretch>
        </p:blipFill>
        <p:spPr bwMode="auto">
          <a:xfrm>
            <a:off x="5072063" y="142875"/>
            <a:ext cx="2000250" cy="642938"/>
          </a:xfrm>
          <a:prstGeom prst="rect">
            <a:avLst/>
          </a:prstGeom>
          <a:noFill/>
          <a:ln w="9525">
            <a:noFill/>
            <a:miter lim="800000"/>
            <a:headEnd/>
            <a:tailEnd/>
          </a:ln>
        </p:spPr>
      </p:pic>
      <p:pic>
        <p:nvPicPr>
          <p:cNvPr id="79878" name="Рисунок 3"/>
          <p:cNvPicPr>
            <a:picLocks noChangeAspect="1"/>
          </p:cNvPicPr>
          <p:nvPr/>
        </p:nvPicPr>
        <p:blipFill>
          <a:blip r:embed="rId3" cstate="print"/>
          <a:srcRect/>
          <a:stretch>
            <a:fillRect/>
          </a:stretch>
        </p:blipFill>
        <p:spPr bwMode="auto">
          <a:xfrm>
            <a:off x="7143750" y="142875"/>
            <a:ext cx="1643063" cy="642938"/>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Заголовок 1"/>
          <p:cNvSpPr>
            <a:spLocks noGrp="1"/>
          </p:cNvSpPr>
          <p:nvPr>
            <p:ph type="title"/>
          </p:nvPr>
        </p:nvSpPr>
        <p:spPr/>
        <p:txBody>
          <a:bodyPr/>
          <a:lstStyle/>
          <a:p>
            <a:endParaRPr lang="ru-RU" smtClean="0"/>
          </a:p>
        </p:txBody>
      </p:sp>
      <p:pic>
        <p:nvPicPr>
          <p:cNvPr id="80899" name="Объект 4"/>
          <p:cNvPicPr>
            <a:picLocks noGrp="1" noChangeAspect="1"/>
          </p:cNvPicPr>
          <p:nvPr>
            <p:ph idx="1"/>
          </p:nvPr>
        </p:nvPicPr>
        <p:blipFill>
          <a:blip r:embed="rId2" cstate="print"/>
          <a:srcRect/>
          <a:stretch>
            <a:fillRect/>
          </a:stretch>
        </p:blipFill>
        <p:spPr>
          <a:xfrm>
            <a:off x="0" y="0"/>
            <a:ext cx="9144000" cy="5143500"/>
          </a:xfr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Заголовок 1"/>
          <p:cNvSpPr>
            <a:spLocks noGrp="1"/>
          </p:cNvSpPr>
          <p:nvPr>
            <p:ph type="title"/>
          </p:nvPr>
        </p:nvSpPr>
        <p:spPr/>
        <p:txBody>
          <a:bodyPr/>
          <a:lstStyle/>
          <a:p>
            <a:endParaRPr lang="ru-RU" smtClean="0"/>
          </a:p>
        </p:txBody>
      </p:sp>
      <p:pic>
        <p:nvPicPr>
          <p:cNvPr id="81923" name="Объект 4"/>
          <p:cNvPicPr>
            <a:picLocks noGrp="1" noChangeAspect="1"/>
          </p:cNvPicPr>
          <p:nvPr>
            <p:ph idx="1"/>
          </p:nvPr>
        </p:nvPicPr>
        <p:blipFill>
          <a:blip r:embed="rId2" cstate="print"/>
          <a:srcRect/>
          <a:stretch>
            <a:fillRect/>
          </a:stretch>
        </p:blipFill>
        <p:spPr>
          <a:xfrm>
            <a:off x="0" y="0"/>
            <a:ext cx="9158288" cy="5143500"/>
          </a:xfr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Заголовок 1"/>
          <p:cNvSpPr>
            <a:spLocks noGrp="1"/>
          </p:cNvSpPr>
          <p:nvPr>
            <p:ph type="title"/>
          </p:nvPr>
        </p:nvSpPr>
        <p:spPr/>
        <p:txBody>
          <a:bodyPr/>
          <a:lstStyle/>
          <a:p>
            <a:endParaRPr lang="ru-RU" smtClean="0"/>
          </a:p>
        </p:txBody>
      </p:sp>
      <p:pic>
        <p:nvPicPr>
          <p:cNvPr id="82947" name="Объект 4"/>
          <p:cNvPicPr>
            <a:picLocks noGrp="1" noChangeAspect="1"/>
          </p:cNvPicPr>
          <p:nvPr>
            <p:ph idx="1"/>
          </p:nvPr>
        </p:nvPicPr>
        <p:blipFill>
          <a:blip r:embed="rId2" cstate="print"/>
          <a:srcRect/>
          <a:stretch>
            <a:fillRect/>
          </a:stretch>
        </p:blipFill>
        <p:spPr>
          <a:xfrm>
            <a:off x="147638" y="0"/>
            <a:ext cx="9134475" cy="51435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4"/>
          <p:cNvSpPr>
            <a:spLocks noGrp="1"/>
          </p:cNvSpPr>
          <p:nvPr>
            <p:ph type="title"/>
          </p:nvPr>
        </p:nvSpPr>
        <p:spPr>
          <a:xfrm>
            <a:off x="566738" y="0"/>
            <a:ext cx="5853112" cy="684213"/>
          </a:xfrm>
        </p:spPr>
        <p:txBody>
          <a:bodyPr/>
          <a:lstStyle/>
          <a:p>
            <a:pPr algn="l"/>
            <a:r>
              <a:rPr lang="ru-RU" sz="1500" smtClean="0">
                <a:latin typeface="Arial Black" pitchFamily="34" charset="0"/>
              </a:rPr>
              <a:t>Реализация мероприятий. Классификация затруднений школьников по результатам оценочных процедур различного уровня.</a:t>
            </a:r>
          </a:p>
        </p:txBody>
      </p:sp>
      <p:sp>
        <p:nvSpPr>
          <p:cNvPr id="64" name="Скругленный прямоугольник 63"/>
          <p:cNvSpPr/>
          <p:nvPr/>
        </p:nvSpPr>
        <p:spPr>
          <a:xfrm>
            <a:off x="638175" y="755650"/>
            <a:ext cx="1012825" cy="34925"/>
          </a:xfrm>
          <a:prstGeom prst="roundRect">
            <a:avLst/>
          </a:prstGeom>
          <a:solidFill>
            <a:srgbClr val="B2874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ru-RU"/>
          </a:p>
        </p:txBody>
      </p:sp>
      <p:pic>
        <p:nvPicPr>
          <p:cNvPr id="20484" name="Рисунок 56"/>
          <p:cNvPicPr>
            <a:picLocks noChangeAspect="1"/>
          </p:cNvPicPr>
          <p:nvPr/>
        </p:nvPicPr>
        <p:blipFill>
          <a:blip r:embed="rId2" cstate="print"/>
          <a:srcRect/>
          <a:stretch>
            <a:fillRect/>
          </a:stretch>
        </p:blipFill>
        <p:spPr bwMode="auto">
          <a:xfrm>
            <a:off x="6345238" y="0"/>
            <a:ext cx="1589087" cy="692150"/>
          </a:xfrm>
          <a:prstGeom prst="rect">
            <a:avLst/>
          </a:prstGeom>
          <a:noFill/>
          <a:ln w="9525">
            <a:noFill/>
            <a:miter lim="800000"/>
            <a:headEnd/>
            <a:tailEnd/>
          </a:ln>
        </p:spPr>
      </p:pic>
      <p:pic>
        <p:nvPicPr>
          <p:cNvPr id="20485" name="Рисунок 57"/>
          <p:cNvPicPr>
            <a:picLocks noChangeAspect="1"/>
          </p:cNvPicPr>
          <p:nvPr/>
        </p:nvPicPr>
        <p:blipFill>
          <a:blip r:embed="rId3" cstate="print"/>
          <a:srcRect/>
          <a:stretch>
            <a:fillRect/>
          </a:stretch>
        </p:blipFill>
        <p:spPr bwMode="auto">
          <a:xfrm>
            <a:off x="7934325" y="0"/>
            <a:ext cx="1209675" cy="665163"/>
          </a:xfrm>
          <a:prstGeom prst="rect">
            <a:avLst/>
          </a:prstGeom>
          <a:noFill/>
          <a:ln w="9525">
            <a:noFill/>
            <a:miter lim="800000"/>
            <a:headEnd/>
            <a:tailEnd/>
          </a:ln>
        </p:spPr>
      </p:pic>
      <p:sp>
        <p:nvSpPr>
          <p:cNvPr id="20486" name="Объект 2"/>
          <p:cNvSpPr>
            <a:spLocks noGrp="1"/>
          </p:cNvSpPr>
          <p:nvPr>
            <p:ph idx="1"/>
          </p:nvPr>
        </p:nvSpPr>
        <p:spPr>
          <a:xfrm>
            <a:off x="719138" y="790575"/>
            <a:ext cx="8274050" cy="4210050"/>
          </a:xfrm>
        </p:spPr>
        <p:txBody>
          <a:bodyPr anchor="ctr"/>
          <a:lstStyle/>
          <a:p>
            <a:pPr>
              <a:spcBef>
                <a:spcPct val="0"/>
              </a:spcBef>
            </a:pPr>
            <a:r>
              <a:rPr lang="ru-RU" sz="1400" smtClean="0">
                <a:solidFill>
                  <a:srgbClr val="C00000"/>
                </a:solidFill>
              </a:rPr>
              <a:t>Читательская Грамотность: </a:t>
            </a:r>
          </a:p>
          <a:p>
            <a:pPr>
              <a:lnSpc>
                <a:spcPct val="114000"/>
              </a:lnSpc>
              <a:spcBef>
                <a:spcPts val="100"/>
              </a:spcBef>
              <a:buFont typeface="Wingdings" pitchFamily="2" charset="2"/>
              <a:buChar char="ü"/>
            </a:pPr>
            <a:r>
              <a:rPr lang="ru-RU" sz="1200" smtClean="0">
                <a:cs typeface="Arial" charset="0"/>
              </a:rPr>
              <a:t>Трудность с пониманием текстов, не похожих на учебные: тех, где информации больше, чем нужно для решения задачи, и текстов «повседневности» (инструкция, объявление, чаты, форумы, страницы сайтов и проч.), сложных противоречивых текстов современности.</a:t>
            </a:r>
          </a:p>
          <a:p>
            <a:pPr>
              <a:lnSpc>
                <a:spcPct val="114000"/>
              </a:lnSpc>
              <a:spcBef>
                <a:spcPts val="100"/>
              </a:spcBef>
              <a:buFont typeface="Wingdings" pitchFamily="2" charset="2"/>
              <a:buChar char="ü"/>
            </a:pPr>
            <a:r>
              <a:rPr lang="ru-RU" sz="1200" smtClean="0">
                <a:cs typeface="Arial" charset="0"/>
              </a:rPr>
              <a:t> Трудность с чтением и пониманием множественных текстов, при чтении которых необходимо обобщать и интерпретировать информацию из нескольких отличающихся источников.</a:t>
            </a:r>
          </a:p>
          <a:p>
            <a:pPr>
              <a:lnSpc>
                <a:spcPct val="114000"/>
              </a:lnSpc>
              <a:spcBef>
                <a:spcPts val="100"/>
              </a:spcBef>
            </a:pPr>
            <a:endParaRPr lang="ru-RU" sz="1200" smtClean="0">
              <a:cs typeface="Arial" charset="0"/>
            </a:endParaRPr>
          </a:p>
          <a:p>
            <a:pPr>
              <a:spcBef>
                <a:spcPct val="0"/>
              </a:spcBef>
            </a:pPr>
            <a:r>
              <a:rPr lang="ru-RU" sz="1200" smtClean="0">
                <a:solidFill>
                  <a:srgbClr val="C00000"/>
                </a:solidFill>
              </a:rPr>
              <a:t>Математическая Грамотность: </a:t>
            </a:r>
          </a:p>
          <a:p>
            <a:pPr>
              <a:spcBef>
                <a:spcPct val="0"/>
              </a:spcBef>
              <a:buFont typeface="Wingdings" pitchFamily="2" charset="2"/>
              <a:buChar char="ü"/>
            </a:pPr>
            <a:r>
              <a:rPr lang="ru-RU" sz="1200" smtClean="0"/>
              <a:t>Трудность с умением анализировать, делать выводы, применять знания в конкретной ситуации. </a:t>
            </a:r>
          </a:p>
          <a:p>
            <a:pPr>
              <a:spcBef>
                <a:spcPct val="0"/>
              </a:spcBef>
              <a:buFont typeface="Wingdings" pitchFamily="2" charset="2"/>
              <a:buChar char="ü"/>
            </a:pPr>
            <a:r>
              <a:rPr lang="ru-RU" sz="1200" smtClean="0"/>
              <a:t>Затруднения при аргументации своей точки зрения по какому-либо вопросу. </a:t>
            </a:r>
          </a:p>
          <a:p>
            <a:pPr>
              <a:spcBef>
                <a:spcPct val="0"/>
              </a:spcBef>
              <a:buFont typeface="Wingdings" pitchFamily="2" charset="2"/>
              <a:buChar char="ü"/>
            </a:pPr>
            <a:r>
              <a:rPr lang="ru-RU" sz="1200" smtClean="0"/>
              <a:t>Затруднения с  вычислительными операциями  при формулировке проблем на математическом языке. </a:t>
            </a:r>
          </a:p>
          <a:p>
            <a:pPr>
              <a:spcBef>
                <a:spcPct val="0"/>
              </a:spcBef>
              <a:buFont typeface="Wingdings" pitchFamily="2" charset="2"/>
              <a:buChar char="ü"/>
            </a:pPr>
            <a:r>
              <a:rPr lang="ru-RU" sz="1200" smtClean="0"/>
              <a:t>Затруднения при выполнении логических операций, в понимании формулировок заданий.</a:t>
            </a:r>
          </a:p>
          <a:p>
            <a:pPr>
              <a:spcBef>
                <a:spcPct val="0"/>
              </a:spcBef>
              <a:buFont typeface="Wingdings" pitchFamily="2" charset="2"/>
              <a:buChar char="ü"/>
            </a:pPr>
            <a:r>
              <a:rPr lang="ru-RU" sz="1200" smtClean="0"/>
              <a:t>Недостаточность навыков применения полученных знаний в реальных ситуациях при решении практических задач.</a:t>
            </a:r>
          </a:p>
          <a:p>
            <a:pPr>
              <a:spcBef>
                <a:spcPct val="0"/>
              </a:spcBef>
              <a:buFont typeface="Wingdings" pitchFamily="2" charset="2"/>
              <a:buChar char="ü"/>
            </a:pPr>
            <a:endParaRPr lang="ru-RU" sz="1200" smtClean="0"/>
          </a:p>
          <a:p>
            <a:pPr>
              <a:spcBef>
                <a:spcPct val="0"/>
              </a:spcBef>
            </a:pPr>
            <a:r>
              <a:rPr lang="ru-RU" sz="1200" smtClean="0">
                <a:solidFill>
                  <a:srgbClr val="C00000"/>
                </a:solidFill>
              </a:rPr>
              <a:t>Естественнонаучная Грамотность: </a:t>
            </a:r>
          </a:p>
          <a:p>
            <a:pPr>
              <a:buFont typeface="Wingdings" pitchFamily="2" charset="2"/>
              <a:buChar char="ü"/>
            </a:pPr>
            <a:r>
              <a:rPr lang="ru-RU" sz="1200" smtClean="0"/>
              <a:t>Трудность с выделением существенной информации, аргументов и доказательств из различных источников.</a:t>
            </a:r>
          </a:p>
          <a:p>
            <a:pPr>
              <a:spcBef>
                <a:spcPct val="0"/>
              </a:spcBef>
              <a:buFont typeface="Wingdings" pitchFamily="2" charset="2"/>
              <a:buChar char="ü"/>
            </a:pPr>
            <a:r>
              <a:rPr lang="ru-RU" sz="1200" smtClean="0"/>
              <a:t>Затруднения в применении соответствующих естественнонаучных знаний для объяснения явления.</a:t>
            </a:r>
          </a:p>
          <a:p>
            <a:pPr>
              <a:spcBef>
                <a:spcPct val="0"/>
              </a:spcBef>
              <a:buFont typeface="Wingdings" pitchFamily="2" charset="2"/>
              <a:buChar char="ü"/>
            </a:pPr>
            <a:r>
              <a:rPr lang="ru-RU" sz="1200" smtClean="0"/>
              <a:t>Трудности при решении задач в использовании  своего жизненного опыта.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Заголовок 1"/>
          <p:cNvSpPr>
            <a:spLocks noGrp="1"/>
          </p:cNvSpPr>
          <p:nvPr>
            <p:ph type="title"/>
          </p:nvPr>
        </p:nvSpPr>
        <p:spPr/>
        <p:txBody>
          <a:bodyPr/>
          <a:lstStyle/>
          <a:p>
            <a:endParaRPr lang="ru-RU" smtClean="0"/>
          </a:p>
        </p:txBody>
      </p:sp>
      <p:pic>
        <p:nvPicPr>
          <p:cNvPr id="83971" name="Объект 4"/>
          <p:cNvPicPr>
            <a:picLocks noGrp="1" noChangeAspect="1"/>
          </p:cNvPicPr>
          <p:nvPr>
            <p:ph idx="1"/>
          </p:nvPr>
        </p:nvPicPr>
        <p:blipFill>
          <a:blip r:embed="rId2" cstate="print"/>
          <a:srcRect/>
          <a:stretch>
            <a:fillRect/>
          </a:stretch>
        </p:blipFill>
        <p:spPr>
          <a:xfrm>
            <a:off x="0" y="0"/>
            <a:ext cx="9144000" cy="5143500"/>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Заголовок 1"/>
          <p:cNvSpPr>
            <a:spLocks noGrp="1"/>
          </p:cNvSpPr>
          <p:nvPr>
            <p:ph type="title"/>
          </p:nvPr>
        </p:nvSpPr>
        <p:spPr/>
        <p:txBody>
          <a:bodyPr/>
          <a:lstStyle/>
          <a:p>
            <a:endParaRPr lang="ru-RU" smtClean="0"/>
          </a:p>
        </p:txBody>
      </p:sp>
      <p:pic>
        <p:nvPicPr>
          <p:cNvPr id="84995" name="Объект 4"/>
          <p:cNvPicPr>
            <a:picLocks noGrp="1" noChangeAspect="1"/>
          </p:cNvPicPr>
          <p:nvPr>
            <p:ph idx="1"/>
          </p:nvPr>
        </p:nvPicPr>
        <p:blipFill>
          <a:blip r:embed="rId2" cstate="print"/>
          <a:srcRect/>
          <a:stretch>
            <a:fillRect/>
          </a:stretch>
        </p:blipFill>
        <p:spPr>
          <a:xfrm>
            <a:off x="0" y="0"/>
            <a:ext cx="9158288" cy="5143500"/>
          </a:xfrm>
        </p:spPr>
      </p:pic>
      <p:pic>
        <p:nvPicPr>
          <p:cNvPr id="84996" name="Рисунок 4"/>
          <p:cNvPicPr>
            <a:picLocks noChangeAspect="1" noChangeArrowheads="1"/>
          </p:cNvPicPr>
          <p:nvPr/>
        </p:nvPicPr>
        <p:blipFill>
          <a:blip r:embed="rId3" cstate="print"/>
          <a:srcRect/>
          <a:stretch>
            <a:fillRect/>
          </a:stretch>
        </p:blipFill>
        <p:spPr bwMode="auto">
          <a:xfrm>
            <a:off x="6297613" y="34925"/>
            <a:ext cx="2846387" cy="725488"/>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1"/>
          <p:cNvSpPr>
            <a:spLocks noGrp="1"/>
          </p:cNvSpPr>
          <p:nvPr>
            <p:ph type="title"/>
          </p:nvPr>
        </p:nvSpPr>
        <p:spPr/>
        <p:txBody>
          <a:bodyPr/>
          <a:lstStyle/>
          <a:p>
            <a:endParaRPr lang="ru-RU" smtClean="0"/>
          </a:p>
        </p:txBody>
      </p:sp>
      <p:pic>
        <p:nvPicPr>
          <p:cNvPr id="86019" name="Объект 4"/>
          <p:cNvPicPr>
            <a:picLocks noGrp="1" noChangeAspect="1"/>
          </p:cNvPicPr>
          <p:nvPr>
            <p:ph idx="1"/>
          </p:nvPr>
        </p:nvPicPr>
        <p:blipFill>
          <a:blip r:embed="rId2" cstate="print"/>
          <a:srcRect/>
          <a:stretch>
            <a:fillRect/>
          </a:stretch>
        </p:blipFill>
        <p:spPr>
          <a:xfrm>
            <a:off x="0" y="0"/>
            <a:ext cx="9158288" cy="5143500"/>
          </a:xfrm>
        </p:spPr>
      </p:pic>
      <p:pic>
        <p:nvPicPr>
          <p:cNvPr id="86020" name="Рисунок 4"/>
          <p:cNvPicPr>
            <a:picLocks noChangeAspect="1" noChangeArrowheads="1"/>
          </p:cNvPicPr>
          <p:nvPr/>
        </p:nvPicPr>
        <p:blipFill>
          <a:blip r:embed="rId3" cstate="print"/>
          <a:srcRect/>
          <a:stretch>
            <a:fillRect/>
          </a:stretch>
        </p:blipFill>
        <p:spPr bwMode="auto">
          <a:xfrm>
            <a:off x="6297613" y="34925"/>
            <a:ext cx="2846387" cy="725488"/>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Заголовок 8"/>
          <p:cNvSpPr>
            <a:spLocks noGrp="1" noChangeArrowheads="1"/>
          </p:cNvSpPr>
          <p:nvPr>
            <p:ph type="title"/>
          </p:nvPr>
        </p:nvSpPr>
        <p:spPr>
          <a:xfrm>
            <a:off x="611188" y="-73025"/>
            <a:ext cx="8075612" cy="876300"/>
          </a:xfrm>
        </p:spPr>
        <p:txBody>
          <a:bodyPr/>
          <a:lstStyle/>
          <a:p>
            <a:r>
              <a:rPr lang="ru-RU" altLang="en-US" smtClean="0"/>
              <a:t>Аттестация</a:t>
            </a:r>
          </a:p>
        </p:txBody>
      </p:sp>
      <p:sp>
        <p:nvSpPr>
          <p:cNvPr id="87043" name="Замещающее содержимое 9"/>
          <p:cNvSpPr>
            <a:spLocks noGrp="1" noChangeArrowheads="1"/>
          </p:cNvSpPr>
          <p:nvPr>
            <p:ph sz="half" idx="1"/>
          </p:nvPr>
        </p:nvSpPr>
        <p:spPr>
          <a:xfrm>
            <a:off x="457200" y="919163"/>
            <a:ext cx="3206750" cy="3675062"/>
          </a:xfrm>
        </p:spPr>
        <p:txBody>
          <a:bodyPr/>
          <a:lstStyle/>
          <a:p>
            <a:r>
              <a:rPr lang="ru-RU" altLang="en-US" sz="2400" smtClean="0"/>
              <a:t>Высшая категория</a:t>
            </a:r>
          </a:p>
          <a:p>
            <a:r>
              <a:rPr lang="ru-RU" altLang="en-US" sz="2400" smtClean="0"/>
              <a:t>16 педагогов-31,7%</a:t>
            </a:r>
          </a:p>
          <a:p>
            <a:r>
              <a:rPr lang="ru-RU" altLang="en-US" sz="2400" smtClean="0"/>
              <a:t>В прошлом году прошли аттестацию Вакилова Д.Г., Селиванова Г.В.</a:t>
            </a:r>
          </a:p>
        </p:txBody>
      </p:sp>
      <p:sp>
        <p:nvSpPr>
          <p:cNvPr id="87044" name="Замещающее содержимое 10"/>
          <p:cNvSpPr>
            <a:spLocks noGrp="1" noChangeArrowheads="1"/>
          </p:cNvSpPr>
          <p:nvPr>
            <p:ph sz="half" idx="2"/>
          </p:nvPr>
        </p:nvSpPr>
        <p:spPr>
          <a:xfrm>
            <a:off x="3692525" y="965200"/>
            <a:ext cx="3013075" cy="3629025"/>
          </a:xfrm>
        </p:spPr>
        <p:txBody>
          <a:bodyPr/>
          <a:lstStyle/>
          <a:p>
            <a:r>
              <a:rPr lang="ru-RU" altLang="en-US" sz="2400" smtClean="0"/>
              <a:t>Первая категория</a:t>
            </a:r>
          </a:p>
          <a:p>
            <a:r>
              <a:rPr lang="ru-RU" altLang="en-US" sz="2400" smtClean="0"/>
              <a:t>21 педагог-41,1%</a:t>
            </a:r>
          </a:p>
          <a:p>
            <a:r>
              <a:rPr lang="ru-RU" altLang="en-US" sz="2400" smtClean="0"/>
              <a:t>В прошлом году прошли аттестацию Майорова Л.Г., Матвеева В.А., Рыжкова Л.Т.</a:t>
            </a:r>
          </a:p>
        </p:txBody>
      </p:sp>
      <p:pic>
        <p:nvPicPr>
          <p:cNvPr id="87045" name="Рисунок 4"/>
          <p:cNvPicPr>
            <a:picLocks noChangeAspect="1" noChangeArrowheads="1"/>
          </p:cNvPicPr>
          <p:nvPr/>
        </p:nvPicPr>
        <p:blipFill>
          <a:blip r:embed="rId2" cstate="print"/>
          <a:srcRect/>
          <a:stretch>
            <a:fillRect/>
          </a:stretch>
        </p:blipFill>
        <p:spPr bwMode="auto">
          <a:xfrm>
            <a:off x="6297613" y="11113"/>
            <a:ext cx="2846387" cy="725487"/>
          </a:xfrm>
          <a:prstGeom prst="rect">
            <a:avLst/>
          </a:prstGeom>
          <a:noFill/>
          <a:ln w="9525">
            <a:noFill/>
            <a:miter lim="800000"/>
            <a:headEnd/>
            <a:tailEnd/>
          </a:ln>
        </p:spPr>
      </p:pic>
      <p:sp>
        <p:nvSpPr>
          <p:cNvPr id="87046" name="Номер слайда 3"/>
          <p:cNvSpPr>
            <a:spLocks noGrp="1" noChangeArrowheads="1"/>
          </p:cNvSpPr>
          <p:nvPr>
            <p:ph type="sldNum" sz="quarter" idx="12"/>
          </p:nvPr>
        </p:nvSpPr>
        <p:spPr bwMode="auto">
          <a:noFill/>
          <a:ln>
            <a:miter lim="800000"/>
            <a:headEnd/>
            <a:tailEnd/>
          </a:ln>
        </p:spPr>
        <p:txBody>
          <a:bodyPr/>
          <a:lstStyle/>
          <a:p>
            <a:fld id="{54EC99D4-A155-4B0F-BEA8-6AF04A20610F}" type="slidenum">
              <a:rPr lang="ru-RU" altLang="ru-RU" smtClean="0"/>
              <a:pPr/>
              <a:t>83</a:t>
            </a:fld>
            <a:endParaRPr lang="ru-RU" altLang="ru-RU" smtClean="0"/>
          </a:p>
        </p:txBody>
      </p:sp>
      <p:pic>
        <p:nvPicPr>
          <p:cNvPr id="8" name="Замещающее содержимое 4"/>
          <p:cNvPicPr>
            <a:picLocks noChangeAspect="1"/>
          </p:cNvPicPr>
          <p:nvPr/>
        </p:nvPicPr>
        <p:blipFill>
          <a:blip r:embed="rId3" cstate="print"/>
          <a:srcRect l="32099" t="-206" r="32161" b="32264"/>
          <a:stretch>
            <a:fillRect/>
          </a:stretch>
        </p:blipFill>
        <p:spPr bwMode="auto">
          <a:xfrm>
            <a:off x="6362362" y="1783375"/>
            <a:ext cx="2495918" cy="3142235"/>
          </a:xfrm>
          <a:prstGeom prst="ellipse">
            <a:avLst/>
          </a:prstGeom>
          <a:noFill/>
          <a:ln w="9525">
            <a:solidFill>
              <a:schemeClr val="accent1"/>
            </a:solidFill>
            <a:miter lim="800000"/>
            <a:headEnd/>
            <a:tailEnd/>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Рисунок 4"/>
          <p:cNvPicPr>
            <a:picLocks noChangeAspect="1" noChangeArrowheads="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88067" name="Заголовок 2"/>
          <p:cNvSpPr>
            <a:spLocks noGrp="1" noChangeArrowheads="1"/>
          </p:cNvSpPr>
          <p:nvPr>
            <p:ph type="title"/>
          </p:nvPr>
        </p:nvSpPr>
        <p:spPr>
          <a:xfrm>
            <a:off x="533400" y="411163"/>
            <a:ext cx="8075613" cy="857250"/>
          </a:xfrm>
        </p:spPr>
        <p:txBody>
          <a:bodyPr/>
          <a:lstStyle/>
          <a:p>
            <a:r>
              <a:rPr lang="ru-RU" altLang="en-US" sz="4000" smtClean="0"/>
              <a:t>Аттестация </a:t>
            </a:r>
            <a:br>
              <a:rPr lang="ru-RU" altLang="en-US" sz="4000" smtClean="0"/>
            </a:br>
            <a:r>
              <a:rPr lang="ru-RU" altLang="en-US" sz="4000" smtClean="0"/>
              <a:t>на 2023-2024 учебный год</a:t>
            </a:r>
          </a:p>
        </p:txBody>
      </p:sp>
      <p:sp>
        <p:nvSpPr>
          <p:cNvPr id="88068" name="Замещающее содержимое 3"/>
          <p:cNvSpPr>
            <a:spLocks noGrp="1" noChangeArrowheads="1"/>
          </p:cNvSpPr>
          <p:nvPr>
            <p:ph idx="1"/>
          </p:nvPr>
        </p:nvSpPr>
        <p:spPr>
          <a:xfrm>
            <a:off x="611188" y="1492250"/>
            <a:ext cx="8075612" cy="3394075"/>
          </a:xfrm>
        </p:spPr>
        <p:txBody>
          <a:bodyPr/>
          <a:lstStyle/>
          <a:p>
            <a:r>
              <a:rPr lang="ru-RU" altLang="en-US" sz="2000" smtClean="0"/>
              <a:t>Ингачева Е.Б.-высшая категория</a:t>
            </a:r>
          </a:p>
          <a:p>
            <a:r>
              <a:rPr lang="ru-RU" altLang="en-US" sz="2000" smtClean="0"/>
              <a:t>Марценюк О.С.-высшая категория</a:t>
            </a:r>
          </a:p>
          <a:p>
            <a:r>
              <a:rPr lang="ru-RU" altLang="en-US" sz="2000" smtClean="0"/>
              <a:t>Нургалеева А.З.-высшая категория</a:t>
            </a:r>
          </a:p>
          <a:p>
            <a:r>
              <a:rPr lang="ru-RU" altLang="en-US" sz="2000" smtClean="0"/>
              <a:t>Переломова С.А.-высшая категория</a:t>
            </a:r>
          </a:p>
          <a:p>
            <a:r>
              <a:rPr lang="ru-RU" altLang="en-US" sz="2000" smtClean="0"/>
              <a:t>Рисположенская О.В.-высшая категория</a:t>
            </a:r>
          </a:p>
          <a:p>
            <a:r>
              <a:rPr lang="ru-RU" altLang="en-US" sz="2000" smtClean="0"/>
              <a:t>Тагирова Г.Г.-высшая категория</a:t>
            </a:r>
          </a:p>
          <a:p>
            <a:r>
              <a:rPr lang="ru-RU" altLang="en-US" sz="2000" smtClean="0"/>
              <a:t>Шабернева Е.А.-первая категория</a:t>
            </a:r>
          </a:p>
          <a:p>
            <a:r>
              <a:rPr lang="ru-RU" altLang="en-US" sz="2000" smtClean="0"/>
              <a:t>Шайдуллина Г.Х.-высшая категория</a:t>
            </a:r>
          </a:p>
          <a:p>
            <a:r>
              <a:rPr lang="ru-RU" altLang="en-US" sz="2000" smtClean="0"/>
              <a:t>Шафеева Д.А.-высшая категория</a:t>
            </a:r>
          </a:p>
        </p:txBody>
      </p:sp>
      <p:sp>
        <p:nvSpPr>
          <p:cNvPr id="88069" name="Номер слайда 3"/>
          <p:cNvSpPr>
            <a:spLocks noGrp="1" noChangeArrowheads="1"/>
          </p:cNvSpPr>
          <p:nvPr>
            <p:ph type="sldNum" sz="quarter" idx="12"/>
          </p:nvPr>
        </p:nvSpPr>
        <p:spPr bwMode="auto">
          <a:noFill/>
          <a:ln>
            <a:miter lim="800000"/>
            <a:headEnd/>
            <a:tailEnd/>
          </a:ln>
        </p:spPr>
        <p:txBody>
          <a:bodyPr/>
          <a:lstStyle/>
          <a:p>
            <a:fld id="{EF3F05B5-148F-448C-8829-955A1E4FFA60}" type="slidenum">
              <a:rPr lang="ru-RU" altLang="ru-RU" smtClean="0"/>
              <a:pPr/>
              <a:t>84</a:t>
            </a:fld>
            <a:endParaRPr lang="ru-RU" altLang="ru-RU" smtClean="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Рисунок 4"/>
          <p:cNvPicPr>
            <a:picLocks noChangeAspect="1" noChangeArrowheads="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89091" name="Номер слайда 3"/>
          <p:cNvSpPr>
            <a:spLocks noGrp="1" noChangeArrowheads="1"/>
          </p:cNvSpPr>
          <p:nvPr>
            <p:ph type="sldNum" sz="quarter" idx="12"/>
          </p:nvPr>
        </p:nvSpPr>
        <p:spPr bwMode="auto">
          <a:noFill/>
          <a:ln>
            <a:miter lim="800000"/>
            <a:headEnd/>
            <a:tailEnd/>
          </a:ln>
        </p:spPr>
        <p:txBody>
          <a:bodyPr/>
          <a:lstStyle/>
          <a:p>
            <a:fld id="{3D8404CD-2182-4876-B9EA-74E7C547882E}" type="slidenum">
              <a:rPr lang="ru-RU" altLang="ru-RU" smtClean="0"/>
              <a:pPr/>
              <a:t>85</a:t>
            </a:fld>
            <a:endParaRPr lang="ru-RU" altLang="ru-RU" smtClean="0"/>
          </a:p>
        </p:txBody>
      </p:sp>
      <p:sp>
        <p:nvSpPr>
          <p:cNvPr id="89092" name="Rectangle 2"/>
          <p:cNvSpPr>
            <a:spLocks noChangeArrowheads="1"/>
          </p:cNvSpPr>
          <p:nvPr/>
        </p:nvSpPr>
        <p:spPr bwMode="auto">
          <a:xfrm>
            <a:off x="958850" y="266700"/>
            <a:ext cx="6051550" cy="1076325"/>
          </a:xfrm>
          <a:prstGeom prst="rect">
            <a:avLst/>
          </a:prstGeom>
          <a:noFill/>
          <a:ln w="9525">
            <a:noFill/>
            <a:miter lim="800000"/>
            <a:headEnd/>
            <a:tailEnd/>
          </a:ln>
        </p:spPr>
        <p:txBody>
          <a:bodyPr anchor="ctr">
            <a:spAutoFit/>
          </a:bodyPr>
          <a:lstStyle/>
          <a:p>
            <a:pPr indent="449263" algn="ctr"/>
            <a:r>
              <a:rPr lang="ru-RU" altLang="ru-RU" sz="3200" b="1"/>
              <a:t>Курсы повышения квалификации на 2023 год</a:t>
            </a:r>
          </a:p>
        </p:txBody>
      </p:sp>
      <p:sp>
        <p:nvSpPr>
          <p:cNvPr id="89093" name="Замещающее содержимое 1"/>
          <p:cNvSpPr>
            <a:spLocks noGrp="1" noChangeArrowheads="1"/>
          </p:cNvSpPr>
          <p:nvPr>
            <p:ph idx="1"/>
          </p:nvPr>
        </p:nvSpPr>
        <p:spPr>
          <a:xfrm>
            <a:off x="611188" y="1419225"/>
            <a:ext cx="8075612" cy="3394075"/>
          </a:xfrm>
        </p:spPr>
        <p:txBody>
          <a:bodyPr/>
          <a:lstStyle/>
          <a:p>
            <a:r>
              <a:rPr lang="ru-RU" altLang="en-US" smtClean="0"/>
              <a:t>Ахматханова Э.И.</a:t>
            </a:r>
          </a:p>
          <a:p>
            <a:r>
              <a:rPr lang="ru-RU" altLang="en-US" smtClean="0"/>
              <a:t>Ахметзянов И.З.</a:t>
            </a:r>
          </a:p>
          <a:p>
            <a:r>
              <a:rPr lang="ru-RU" altLang="en-US" smtClean="0"/>
              <a:t>Майорова Л.Г.</a:t>
            </a:r>
          </a:p>
          <a:p>
            <a:r>
              <a:rPr lang="ru-RU" altLang="en-US" smtClean="0"/>
              <a:t>Переломова С.А.</a:t>
            </a:r>
          </a:p>
          <a:p>
            <a:r>
              <a:rPr lang="ru-RU" altLang="en-US" smtClean="0"/>
              <a:t>Хайруллина А.А. </a:t>
            </a:r>
          </a:p>
          <a:p>
            <a:r>
              <a:rPr lang="ru-RU" altLang="en-US" smtClean="0"/>
              <a:t>Шафеева Д.А.</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Рисунок 4"/>
          <p:cNvPicPr>
            <a:picLocks noChangeAspect="1" noChangeArrowheads="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90115" name="Заголовок 2"/>
          <p:cNvSpPr>
            <a:spLocks noGrp="1" noChangeArrowheads="1"/>
          </p:cNvSpPr>
          <p:nvPr>
            <p:ph type="title"/>
          </p:nvPr>
        </p:nvSpPr>
        <p:spPr>
          <a:xfrm>
            <a:off x="395288" y="339725"/>
            <a:ext cx="8075612" cy="1223963"/>
          </a:xfrm>
        </p:spPr>
        <p:txBody>
          <a:bodyPr/>
          <a:lstStyle/>
          <a:p>
            <a:r>
              <a:rPr lang="ru-RU" altLang="ru-RU" sz="3200" smtClean="0"/>
              <a:t>Курсы повышения </a:t>
            </a:r>
            <a:br>
              <a:rPr lang="ru-RU" altLang="ru-RU" sz="3200" smtClean="0"/>
            </a:br>
            <a:r>
              <a:rPr lang="ru-RU" altLang="ru-RU" sz="3200" smtClean="0"/>
              <a:t>квалификации на 2024 год.</a:t>
            </a:r>
            <a:br>
              <a:rPr lang="ru-RU" altLang="ru-RU" sz="3200" smtClean="0"/>
            </a:br>
            <a:endParaRPr lang="ru-RU" altLang="en-US" sz="3200" smtClean="0"/>
          </a:p>
        </p:txBody>
      </p:sp>
      <p:sp>
        <p:nvSpPr>
          <p:cNvPr id="90116" name="Замещающее содержимое 4"/>
          <p:cNvSpPr>
            <a:spLocks noGrp="1" noChangeArrowheads="1"/>
          </p:cNvSpPr>
          <p:nvPr>
            <p:ph sz="half" idx="1"/>
          </p:nvPr>
        </p:nvSpPr>
        <p:spPr>
          <a:xfrm>
            <a:off x="457200" y="1200150"/>
            <a:ext cx="4038600" cy="3394075"/>
          </a:xfrm>
        </p:spPr>
        <p:txBody>
          <a:bodyPr/>
          <a:lstStyle/>
          <a:p>
            <a:r>
              <a:rPr lang="ru-RU" altLang="en-US" smtClean="0"/>
              <a:t>Вашурова Г.Т.</a:t>
            </a:r>
          </a:p>
          <a:p>
            <a:r>
              <a:rPr lang="ru-RU" altLang="en-US" smtClean="0"/>
              <a:t>Гайнуллина Г.П.</a:t>
            </a:r>
          </a:p>
          <a:p>
            <a:r>
              <a:rPr lang="ru-RU" altLang="en-US" smtClean="0"/>
              <a:t>Закирова Г.Г.</a:t>
            </a:r>
          </a:p>
          <a:p>
            <a:r>
              <a:rPr lang="ru-RU" altLang="en-US" smtClean="0"/>
              <a:t>Закирова И.И.</a:t>
            </a:r>
          </a:p>
          <a:p>
            <a:r>
              <a:rPr lang="ru-RU" altLang="en-US" smtClean="0"/>
              <a:t>Саттарова Ч.Р.</a:t>
            </a:r>
          </a:p>
          <a:p>
            <a:r>
              <a:rPr lang="ru-RU" altLang="en-US" smtClean="0"/>
              <a:t>Сафиуллина Л.И.</a:t>
            </a:r>
          </a:p>
          <a:p>
            <a:r>
              <a:rPr lang="ru-RU" altLang="en-US" smtClean="0"/>
              <a:t>Тагирова Г.Г.</a:t>
            </a:r>
          </a:p>
          <a:p>
            <a:endParaRPr lang="ru-RU" altLang="en-US" smtClean="0"/>
          </a:p>
          <a:p>
            <a:endParaRPr lang="ru-RU" altLang="en-US" smtClean="0"/>
          </a:p>
        </p:txBody>
      </p:sp>
      <p:sp>
        <p:nvSpPr>
          <p:cNvPr id="90117" name="Замещающее содержимое 7"/>
          <p:cNvSpPr>
            <a:spLocks noGrp="1" noChangeArrowheads="1"/>
          </p:cNvSpPr>
          <p:nvPr>
            <p:ph sz="half" idx="2"/>
          </p:nvPr>
        </p:nvSpPr>
        <p:spPr>
          <a:xfrm>
            <a:off x="4648200" y="1200150"/>
            <a:ext cx="4038600" cy="3394075"/>
          </a:xfrm>
        </p:spPr>
        <p:txBody>
          <a:bodyPr/>
          <a:lstStyle/>
          <a:p>
            <a:r>
              <a:rPr lang="ru-RU" altLang="en-US" smtClean="0"/>
              <a:t>Ингачев А.В.</a:t>
            </a:r>
          </a:p>
          <a:p>
            <a:r>
              <a:rPr lang="ru-RU" altLang="en-US" smtClean="0"/>
              <a:t>Камалиева Г.И.</a:t>
            </a:r>
          </a:p>
          <a:p>
            <a:r>
              <a:rPr lang="ru-RU" altLang="en-US" smtClean="0"/>
              <a:t>Матвеева В.А.</a:t>
            </a:r>
          </a:p>
          <a:p>
            <a:r>
              <a:rPr lang="ru-RU" altLang="en-US" smtClean="0"/>
              <a:t>Назарова О.Е.</a:t>
            </a:r>
          </a:p>
          <a:p>
            <a:r>
              <a:rPr lang="ru-RU" altLang="en-US" smtClean="0"/>
              <a:t>Панибратова Ю.Ф.</a:t>
            </a:r>
          </a:p>
          <a:p>
            <a:r>
              <a:rPr lang="ru-RU" altLang="en-US" smtClean="0"/>
              <a:t>Саитова К.М.</a:t>
            </a:r>
          </a:p>
          <a:p>
            <a:r>
              <a:rPr lang="ru-RU" altLang="en-US" smtClean="0"/>
              <a:t>Шайхутдинова А.А.</a:t>
            </a:r>
          </a:p>
          <a:p>
            <a:endParaRPr lang="ru-RU" altLang="en-US" smtClean="0"/>
          </a:p>
          <a:p>
            <a:endParaRPr lang="ru-RU" altLang="en-US" smtClean="0"/>
          </a:p>
        </p:txBody>
      </p:sp>
      <p:sp>
        <p:nvSpPr>
          <p:cNvPr id="90118" name="Номер слайда 3"/>
          <p:cNvSpPr>
            <a:spLocks noGrp="1" noChangeArrowheads="1"/>
          </p:cNvSpPr>
          <p:nvPr>
            <p:ph type="sldNum" sz="quarter" idx="12"/>
          </p:nvPr>
        </p:nvSpPr>
        <p:spPr bwMode="auto">
          <a:noFill/>
          <a:ln>
            <a:miter lim="800000"/>
            <a:headEnd/>
            <a:tailEnd/>
          </a:ln>
        </p:spPr>
        <p:txBody>
          <a:bodyPr/>
          <a:lstStyle/>
          <a:p>
            <a:fld id="{C58C4458-BFAB-4485-AD89-DCE1C8FA853F}" type="slidenum">
              <a:rPr lang="ru-RU" altLang="ru-RU" smtClean="0"/>
              <a:pPr/>
              <a:t>86</a:t>
            </a:fld>
            <a:endParaRPr lang="ru-RU" altLang="ru-RU" smtClean="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3"/>
          <p:cNvSpPr>
            <a:spLocks noGrp="1" noChangeArrowheads="1"/>
          </p:cNvSpPr>
          <p:nvPr>
            <p:ph type="title"/>
          </p:nvPr>
        </p:nvSpPr>
        <p:spPr>
          <a:xfrm>
            <a:off x="682625" y="700088"/>
            <a:ext cx="3008313" cy="871537"/>
          </a:xfrm>
        </p:spPr>
        <p:txBody>
          <a:bodyPr/>
          <a:lstStyle/>
          <a:p>
            <a:r>
              <a:rPr lang="ru-RU" altLang="en-US" sz="2800" smtClean="0"/>
              <a:t>Молодые специалисты</a:t>
            </a:r>
            <a:r>
              <a:rPr lang="ru-RU" altLang="en-US" smtClean="0"/>
              <a:t>:</a:t>
            </a:r>
          </a:p>
        </p:txBody>
      </p:sp>
      <p:pic>
        <p:nvPicPr>
          <p:cNvPr id="91139" name="Замещающее содержимое 6" descr="1521084654_414651696"/>
          <p:cNvPicPr>
            <a:picLocks noGrp="1" noChangeAspect="1" noChangeArrowheads="1"/>
          </p:cNvPicPr>
          <p:nvPr>
            <p:ph idx="1"/>
          </p:nvPr>
        </p:nvPicPr>
        <p:blipFill>
          <a:blip r:embed="rId2" cstate="print"/>
          <a:srcRect l="11279" t="6841" r="11243"/>
          <a:stretch>
            <a:fillRect/>
          </a:stretch>
        </p:blipFill>
        <p:spPr>
          <a:xfrm>
            <a:off x="4140200" y="987425"/>
            <a:ext cx="4292600" cy="3870325"/>
          </a:xfrm>
        </p:spPr>
      </p:pic>
      <p:sp>
        <p:nvSpPr>
          <p:cNvPr id="91140" name="Замещающий текст 5"/>
          <p:cNvSpPr>
            <a:spLocks noGrp="1" noChangeArrowheads="1"/>
          </p:cNvSpPr>
          <p:nvPr>
            <p:ph type="body" sz="half" idx="2"/>
          </p:nvPr>
        </p:nvSpPr>
        <p:spPr>
          <a:xfrm>
            <a:off x="755650" y="1708150"/>
            <a:ext cx="2409825" cy="2960688"/>
          </a:xfrm>
        </p:spPr>
        <p:txBody>
          <a:bodyPr/>
          <a:lstStyle/>
          <a:p>
            <a:r>
              <a:rPr lang="ru-RU" altLang="en-US" sz="1800" smtClean="0"/>
              <a:t>Крайнова А.А.</a:t>
            </a:r>
          </a:p>
          <a:p>
            <a:r>
              <a:rPr lang="ru-RU" altLang="en-US" sz="1800" smtClean="0"/>
              <a:t>Шайхутдинова А.А.</a:t>
            </a:r>
          </a:p>
          <a:p>
            <a:r>
              <a:rPr lang="ru-RU" altLang="en-US" sz="1800" smtClean="0"/>
              <a:t>Ингачев А.В.</a:t>
            </a:r>
          </a:p>
          <a:p>
            <a:r>
              <a:rPr lang="ru-RU" altLang="en-US" sz="1800" smtClean="0"/>
              <a:t>Вафина А.М.</a:t>
            </a:r>
          </a:p>
          <a:p>
            <a:r>
              <a:rPr lang="ru-RU" altLang="en-US" sz="1800" smtClean="0"/>
              <a:t>Ахтырская А.Н.</a:t>
            </a:r>
          </a:p>
          <a:p>
            <a:r>
              <a:rPr lang="ru-RU" altLang="en-US" sz="1800" smtClean="0"/>
              <a:t>Каллина Д.Н.</a:t>
            </a:r>
          </a:p>
          <a:p>
            <a:r>
              <a:rPr lang="ru-RU" altLang="en-US" sz="1800" smtClean="0"/>
              <a:t>Зиятдинова А.Б.</a:t>
            </a:r>
          </a:p>
          <a:p>
            <a:r>
              <a:rPr lang="ru-RU" altLang="en-US" sz="1800" smtClean="0"/>
              <a:t>Ганиева А.А.</a:t>
            </a:r>
          </a:p>
          <a:p>
            <a:endParaRPr lang="ru-RU" altLang="en-US" sz="1800" smtClean="0"/>
          </a:p>
        </p:txBody>
      </p:sp>
      <p:sp>
        <p:nvSpPr>
          <p:cNvPr id="91141" name="Номер слайда 3"/>
          <p:cNvSpPr>
            <a:spLocks noGrp="1" noChangeArrowheads="1"/>
          </p:cNvSpPr>
          <p:nvPr>
            <p:ph type="sldNum" sz="quarter" idx="12"/>
          </p:nvPr>
        </p:nvSpPr>
        <p:spPr bwMode="auto">
          <a:noFill/>
          <a:ln>
            <a:miter lim="800000"/>
            <a:headEnd/>
            <a:tailEnd/>
          </a:ln>
        </p:spPr>
        <p:txBody>
          <a:bodyPr/>
          <a:lstStyle/>
          <a:p>
            <a:fld id="{58E328F6-1C0D-49D2-A78B-DB65D6910F7B}" type="slidenum">
              <a:rPr lang="ru-RU" altLang="ru-RU" smtClean="0"/>
              <a:pPr/>
              <a:t>87</a:t>
            </a:fld>
            <a:endParaRPr lang="ru-RU" altLang="ru-RU" smtClean="0"/>
          </a:p>
        </p:txBody>
      </p:sp>
      <p:pic>
        <p:nvPicPr>
          <p:cNvPr id="91142" name="Рисунок 1"/>
          <p:cNvPicPr>
            <a:picLocks noChangeAspect="1" noChangeArrowheads="1"/>
          </p:cNvPicPr>
          <p:nvPr/>
        </p:nvPicPr>
        <p:blipFill>
          <a:blip r:embed="rId3" cstate="print"/>
          <a:srcRect/>
          <a:stretch>
            <a:fillRect/>
          </a:stretch>
        </p:blipFill>
        <p:spPr bwMode="auto">
          <a:xfrm>
            <a:off x="5849938" y="0"/>
            <a:ext cx="1695450" cy="835025"/>
          </a:xfrm>
          <a:prstGeom prst="rect">
            <a:avLst/>
          </a:prstGeom>
          <a:noFill/>
          <a:ln w="9525">
            <a:noFill/>
            <a:miter lim="800000"/>
            <a:headEnd/>
            <a:tailEnd/>
          </a:ln>
        </p:spPr>
      </p:pic>
      <p:pic>
        <p:nvPicPr>
          <p:cNvPr id="91143" name="Рисунок 3"/>
          <p:cNvPicPr>
            <a:picLocks noChangeAspect="1" noChangeArrowheads="1"/>
          </p:cNvPicPr>
          <p:nvPr/>
        </p:nvPicPr>
        <p:blipFill>
          <a:blip r:embed="rId4" cstate="print"/>
          <a:srcRect/>
          <a:stretch>
            <a:fillRect/>
          </a:stretch>
        </p:blipFill>
        <p:spPr bwMode="auto">
          <a:xfrm>
            <a:off x="7545388" y="-9525"/>
            <a:ext cx="1614487" cy="708025"/>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Рисунок 4"/>
          <p:cNvPicPr>
            <a:picLocks noChangeAspect="1" noChangeArrowheads="1"/>
          </p:cNvPicPr>
          <p:nvPr/>
        </p:nvPicPr>
        <p:blipFill>
          <a:blip r:embed="rId2" cstate="print"/>
          <a:srcRect/>
          <a:stretch>
            <a:fillRect/>
          </a:stretch>
        </p:blipFill>
        <p:spPr bwMode="auto">
          <a:xfrm>
            <a:off x="6297613" y="34925"/>
            <a:ext cx="2846387" cy="725488"/>
          </a:xfrm>
          <a:prstGeom prst="rect">
            <a:avLst/>
          </a:prstGeom>
          <a:noFill/>
          <a:ln w="9525">
            <a:noFill/>
            <a:miter lim="800000"/>
            <a:headEnd/>
            <a:tailEnd/>
          </a:ln>
        </p:spPr>
      </p:pic>
      <p:sp>
        <p:nvSpPr>
          <p:cNvPr id="92163" name="Заголовок 2"/>
          <p:cNvSpPr>
            <a:spLocks noGrp="1" noChangeArrowheads="1"/>
          </p:cNvSpPr>
          <p:nvPr>
            <p:ph type="title"/>
          </p:nvPr>
        </p:nvSpPr>
        <p:spPr>
          <a:xfrm>
            <a:off x="395288" y="339725"/>
            <a:ext cx="8075612" cy="1223963"/>
          </a:xfrm>
        </p:spPr>
        <p:txBody>
          <a:bodyPr/>
          <a:lstStyle/>
          <a:p>
            <a:r>
              <a:rPr lang="ru-RU" sz="3200" b="0" smtClean="0">
                <a:solidFill>
                  <a:srgbClr val="000000"/>
                </a:solidFill>
                <a:latin typeface="Times New Roman" pitchFamily="18" charset="0"/>
                <a:cs typeface="Times New Roman" pitchFamily="18" charset="0"/>
              </a:rPr>
              <a:t>Нетворкинг</a:t>
            </a:r>
            <a:r>
              <a:rPr lang="ru-RU" sz="3200" b="0" smtClean="0">
                <a:solidFill>
                  <a:srgbClr val="000000"/>
                </a:solidFill>
                <a:latin typeface="Calibri" pitchFamily="34" charset="0"/>
                <a:cs typeface="Times New Roman" pitchFamily="18" charset="0"/>
              </a:rPr>
              <a:t>»</a:t>
            </a:r>
            <a:endParaRPr lang="ru-RU" altLang="en-US" sz="3200" smtClean="0"/>
          </a:p>
        </p:txBody>
      </p:sp>
      <p:sp>
        <p:nvSpPr>
          <p:cNvPr id="92164" name="Замещающее содержимое 7"/>
          <p:cNvSpPr>
            <a:spLocks noGrp="1" noChangeArrowheads="1"/>
          </p:cNvSpPr>
          <p:nvPr>
            <p:ph sz="half" idx="2"/>
          </p:nvPr>
        </p:nvSpPr>
        <p:spPr>
          <a:xfrm>
            <a:off x="4648200" y="1200150"/>
            <a:ext cx="4038600" cy="3394075"/>
          </a:xfrm>
        </p:spPr>
        <p:txBody>
          <a:bodyPr/>
          <a:lstStyle/>
          <a:p>
            <a:endParaRPr lang="ru-RU" altLang="en-US" smtClean="0"/>
          </a:p>
          <a:p>
            <a:endParaRPr lang="ru-RU" altLang="en-US" smtClean="0"/>
          </a:p>
        </p:txBody>
      </p:sp>
      <p:sp>
        <p:nvSpPr>
          <p:cNvPr id="92165" name="Номер слайда 3"/>
          <p:cNvSpPr>
            <a:spLocks noGrp="1" noChangeArrowheads="1"/>
          </p:cNvSpPr>
          <p:nvPr>
            <p:ph type="sldNum" sz="quarter" idx="12"/>
          </p:nvPr>
        </p:nvSpPr>
        <p:spPr bwMode="auto">
          <a:noFill/>
          <a:ln>
            <a:miter lim="800000"/>
            <a:headEnd/>
            <a:tailEnd/>
          </a:ln>
        </p:spPr>
        <p:txBody>
          <a:bodyPr/>
          <a:lstStyle/>
          <a:p>
            <a:fld id="{C606B628-F52C-429E-A86C-3CB1C14CECFC}" type="slidenum">
              <a:rPr lang="ru-RU" altLang="ru-RU" smtClean="0"/>
              <a:pPr/>
              <a:t>88</a:t>
            </a:fld>
            <a:endParaRPr lang="ru-RU" altLang="ru-RU" smtClean="0"/>
          </a:p>
        </p:txBody>
      </p:sp>
      <p:sp>
        <p:nvSpPr>
          <p:cNvPr id="92166" name="Rectangle 7"/>
          <p:cNvSpPr>
            <a:spLocks noGrp="1" noChangeArrowheads="1"/>
          </p:cNvSpPr>
          <p:nvPr>
            <p:ph sz="half" idx="1"/>
          </p:nvPr>
        </p:nvSpPr>
        <p:spPr>
          <a:xfrm>
            <a:off x="457200" y="1214438"/>
            <a:ext cx="8043863" cy="3467100"/>
          </a:xfrm>
        </p:spPr>
        <p:txBody>
          <a:bodyPr tIns="126960" bIns="0" anchor="ctr">
            <a:spAutoFit/>
          </a:bodyPr>
          <a:lstStyle/>
          <a:p>
            <a:pPr marL="0" indent="0">
              <a:spcBef>
                <a:spcPct val="0"/>
              </a:spcBef>
              <a:buFontTx/>
              <a:buNone/>
            </a:pPr>
            <a:r>
              <a:rPr lang="ru-RU" sz="1600" b="1" smtClean="0">
                <a:solidFill>
                  <a:srgbClr val="000000"/>
                </a:solidFill>
                <a:latin typeface="Cambria" pitchFamily="18" charset="0"/>
                <a:cs typeface="Times New Roman" pitchFamily="18" charset="0"/>
              </a:rPr>
              <a:t>1. Разнообразие знакомств</a:t>
            </a:r>
            <a:endParaRPr lang="ru-RU" sz="1600" b="1" smtClean="0">
              <a:solidFill>
                <a:srgbClr val="4F81BD"/>
              </a:solidFill>
              <a:latin typeface="Cambria" pitchFamily="18" charset="0"/>
              <a:cs typeface="Times New Roman" pitchFamily="18" charset="0"/>
            </a:endParaRPr>
          </a:p>
          <a:p>
            <a:pPr marL="0" indent="0">
              <a:spcBef>
                <a:spcPct val="0"/>
              </a:spcBef>
              <a:buFontTx/>
              <a:buNone/>
            </a:pPr>
            <a:r>
              <a:rPr lang="ru-RU" sz="1400" smtClean="0">
                <a:solidFill>
                  <a:srgbClr val="000000"/>
                </a:solidFill>
                <a:latin typeface="Times New Roman" pitchFamily="18" charset="0"/>
                <a:cs typeface="Times New Roman" pitchFamily="18" charset="0"/>
              </a:rPr>
              <a:t>Для поддержания широкого и действительно разнообразного круга общения полезно</a:t>
            </a:r>
          </a:p>
          <a:p>
            <a:pPr marL="0" indent="0">
              <a:spcBef>
                <a:spcPct val="0"/>
              </a:spcBef>
              <a:buFontTx/>
              <a:buNone/>
            </a:pPr>
            <a:r>
              <a:rPr lang="ru-RU" sz="1400" smtClean="0">
                <a:solidFill>
                  <a:srgbClr val="000000"/>
                </a:solidFill>
                <a:latin typeface="Times New Roman" pitchFamily="18" charset="0"/>
                <a:cs typeface="Times New Roman" pitchFamily="18" charset="0"/>
              </a:rPr>
              <a:t> общаться не только со своими коллегами.</a:t>
            </a:r>
          </a:p>
          <a:p>
            <a:pPr marL="0" indent="0">
              <a:spcBef>
                <a:spcPct val="0"/>
              </a:spcBef>
              <a:buFontTx/>
              <a:buNone/>
            </a:pPr>
            <a:r>
              <a:rPr lang="ru-RU" sz="1400" smtClean="0">
                <a:solidFill>
                  <a:srgbClr val="000000"/>
                </a:solidFill>
                <a:latin typeface="Times New Roman" pitchFamily="18" charset="0"/>
                <a:cs typeface="Times New Roman" pitchFamily="18" charset="0"/>
              </a:rPr>
              <a:t>. Также важно сохранять хорошие отношения с профессорами и преподавателями.</a:t>
            </a:r>
          </a:p>
          <a:p>
            <a:pPr marL="0" indent="0">
              <a:spcBef>
                <a:spcPct val="0"/>
              </a:spcBef>
              <a:buFontTx/>
              <a:buNone/>
            </a:pPr>
            <a:r>
              <a:rPr lang="ru-RU" sz="1400" smtClean="0">
                <a:solidFill>
                  <a:srgbClr val="000000"/>
                </a:solidFill>
                <a:latin typeface="Times New Roman" pitchFamily="18" charset="0"/>
                <a:cs typeface="Times New Roman" pitchFamily="18" charset="0"/>
              </a:rPr>
              <a:t> Таким образом, благодаря разносторонним связям, можно собрать команду единомышленников</a:t>
            </a:r>
          </a:p>
          <a:p>
            <a:pPr marL="0" indent="0">
              <a:spcBef>
                <a:spcPct val="0"/>
              </a:spcBef>
              <a:buFontTx/>
              <a:buNone/>
            </a:pPr>
            <a:r>
              <a:rPr lang="ru-RU" sz="1400" smtClean="0">
                <a:solidFill>
                  <a:srgbClr val="000000"/>
                </a:solidFill>
                <a:latin typeface="Times New Roman" pitchFamily="18" charset="0"/>
                <a:cs typeface="Times New Roman" pitchFamily="18" charset="0"/>
              </a:rPr>
              <a:t>, обладающих разными качествами характера и степенью подготовки, что позволит успешно реализовать проекты или идеи.</a:t>
            </a:r>
            <a:endParaRPr lang="ru-RU" sz="1300" b="1" smtClean="0">
              <a:solidFill>
                <a:srgbClr val="4F81BD"/>
              </a:solidFill>
              <a:latin typeface="Cambria" pitchFamily="18" charset="0"/>
              <a:cs typeface="Times New Roman" pitchFamily="18" charset="0"/>
            </a:endParaRPr>
          </a:p>
          <a:p>
            <a:pPr marL="0" indent="0">
              <a:spcBef>
                <a:spcPct val="0"/>
              </a:spcBef>
              <a:buFontTx/>
              <a:buNone/>
            </a:pPr>
            <a:r>
              <a:rPr lang="ru-RU" sz="1400" b="1" smtClean="0">
                <a:solidFill>
                  <a:srgbClr val="000000"/>
                </a:solidFill>
                <a:latin typeface="Cambria" pitchFamily="18" charset="0"/>
                <a:cs typeface="Times New Roman" pitchFamily="18" charset="0"/>
              </a:rPr>
              <a:t>2. Молодежные форумы</a:t>
            </a:r>
            <a:endParaRPr lang="ru-RU" sz="1400" b="1" smtClean="0">
              <a:solidFill>
                <a:srgbClr val="4F81BD"/>
              </a:solidFill>
              <a:latin typeface="Cambria" pitchFamily="18" charset="0"/>
              <a:cs typeface="Times New Roman" pitchFamily="18" charset="0"/>
            </a:endParaRPr>
          </a:p>
          <a:p>
            <a:pPr marL="0" indent="0">
              <a:spcBef>
                <a:spcPct val="0"/>
              </a:spcBef>
              <a:buFontTx/>
              <a:buNone/>
            </a:pPr>
            <a:r>
              <a:rPr lang="ru-RU" sz="1400" smtClean="0">
                <a:solidFill>
                  <a:srgbClr val="000000"/>
                </a:solidFill>
                <a:latin typeface="Times New Roman" pitchFamily="18" charset="0"/>
                <a:cs typeface="Times New Roman" pitchFamily="18" charset="0"/>
              </a:rPr>
              <a:t>          </a:t>
            </a:r>
            <a:r>
              <a:rPr lang="ru-RU" sz="1400" b="1" smtClean="0">
                <a:solidFill>
                  <a:srgbClr val="000000"/>
                </a:solidFill>
                <a:latin typeface="Calibri" pitchFamily="34" charset="0"/>
                <a:cs typeface="Times New Roman" pitchFamily="18" charset="0"/>
              </a:rPr>
              <a:t>«</a:t>
            </a:r>
            <a:r>
              <a:rPr lang="ru-RU" sz="1400" b="1" smtClean="0">
                <a:solidFill>
                  <a:srgbClr val="000000"/>
                </a:solidFill>
                <a:latin typeface="Times New Roman" pitchFamily="18" charset="0"/>
                <a:cs typeface="Times New Roman" pitchFamily="18" charset="0"/>
              </a:rPr>
              <a:t>Иволга</a:t>
            </a:r>
            <a:r>
              <a:rPr lang="ru-RU" sz="1400" b="1" smtClean="0">
                <a:solidFill>
                  <a:srgbClr val="000000"/>
                </a:solidFill>
                <a:latin typeface="Calibri" pitchFamily="34" charset="0"/>
                <a:cs typeface="Times New Roman" pitchFamily="18" charset="0"/>
              </a:rPr>
              <a:t>»</a:t>
            </a:r>
            <a:r>
              <a:rPr lang="ru-RU" sz="1400" b="1" smtClean="0">
                <a:solidFill>
                  <a:srgbClr val="000000"/>
                </a:solidFill>
                <a:latin typeface="Times New Roman" pitchFamily="18" charset="0"/>
                <a:cs typeface="Times New Roman" pitchFamily="18" charset="0"/>
              </a:rPr>
              <a:t> </a:t>
            </a:r>
            <a:r>
              <a:rPr lang="ru-RU" sz="1400" b="1" smtClean="0">
                <a:solidFill>
                  <a:srgbClr val="000000"/>
                </a:solidFill>
                <a:latin typeface="Calibri" pitchFamily="34" charset="0"/>
                <a:cs typeface="Times New Roman" pitchFamily="18" charset="0"/>
              </a:rPr>
              <a:t>—</a:t>
            </a:r>
            <a:r>
              <a:rPr lang="ru-RU" sz="1400" b="1" smtClean="0">
                <a:solidFill>
                  <a:srgbClr val="000000"/>
                </a:solidFill>
                <a:latin typeface="Times New Roman" pitchFamily="18" charset="0"/>
                <a:cs typeface="Times New Roman" pitchFamily="18" charset="0"/>
              </a:rPr>
              <a:t> обмен опытом профессиональных сообществ;</a:t>
            </a:r>
            <a:endParaRPr lang="ru-RU" sz="800" smtClean="0"/>
          </a:p>
          <a:p>
            <a:pPr marL="0" indent="0">
              <a:spcBef>
                <a:spcPct val="0"/>
              </a:spcBef>
              <a:buFontTx/>
              <a:buChar char="•"/>
            </a:pPr>
            <a:r>
              <a:rPr lang="ru-RU" sz="1400" b="1" smtClean="0">
                <a:solidFill>
                  <a:srgbClr val="000000"/>
                </a:solidFill>
                <a:latin typeface="Calibri" pitchFamily="34" charset="0"/>
                <a:cs typeface="Times New Roman" pitchFamily="18" charset="0"/>
              </a:rPr>
              <a:t>«</a:t>
            </a:r>
            <a:r>
              <a:rPr lang="ru-RU" sz="1400" b="1" smtClean="0">
                <a:solidFill>
                  <a:srgbClr val="000000"/>
                </a:solidFill>
                <a:latin typeface="Times New Roman" pitchFamily="18" charset="0"/>
                <a:cs typeface="Times New Roman" pitchFamily="18" charset="0"/>
              </a:rPr>
              <a:t>Территория смыслов</a:t>
            </a:r>
            <a:r>
              <a:rPr lang="ru-RU" sz="1400" b="1" smtClean="0">
                <a:solidFill>
                  <a:srgbClr val="000000"/>
                </a:solidFill>
                <a:latin typeface="Calibri" pitchFamily="34" charset="0"/>
                <a:cs typeface="Times New Roman" pitchFamily="18" charset="0"/>
              </a:rPr>
              <a:t>»</a:t>
            </a:r>
            <a:r>
              <a:rPr lang="ru-RU" sz="1400" b="1" smtClean="0">
                <a:solidFill>
                  <a:srgbClr val="000000"/>
                </a:solidFill>
                <a:latin typeface="Times New Roman" pitchFamily="18" charset="0"/>
                <a:cs typeface="Times New Roman" pitchFamily="18" charset="0"/>
              </a:rPr>
              <a:t> </a:t>
            </a:r>
            <a:r>
              <a:rPr lang="ru-RU" sz="1400" b="1" smtClean="0">
                <a:solidFill>
                  <a:srgbClr val="000000"/>
                </a:solidFill>
                <a:latin typeface="Calibri" pitchFamily="34" charset="0"/>
                <a:cs typeface="Times New Roman" pitchFamily="18" charset="0"/>
              </a:rPr>
              <a:t>—</a:t>
            </a:r>
            <a:r>
              <a:rPr lang="ru-RU" sz="1400" b="1" smtClean="0">
                <a:solidFill>
                  <a:srgbClr val="000000"/>
                </a:solidFill>
                <a:latin typeface="Times New Roman" pitchFamily="18" charset="0"/>
                <a:cs typeface="Times New Roman" pitchFamily="18" charset="0"/>
              </a:rPr>
              <a:t> крупнейшая образовательная площадка России;</a:t>
            </a:r>
            <a:endParaRPr lang="ru-RU" sz="1100" smtClean="0">
              <a:solidFill>
                <a:srgbClr val="000000"/>
              </a:solidFill>
              <a:latin typeface="Calibri" pitchFamily="34" charset="0"/>
              <a:cs typeface="Times New Roman" pitchFamily="18" charset="0"/>
            </a:endParaRPr>
          </a:p>
          <a:p>
            <a:pPr marL="0" indent="0">
              <a:spcBef>
                <a:spcPct val="0"/>
              </a:spcBef>
              <a:buFontTx/>
              <a:buChar char="•"/>
            </a:pPr>
            <a:r>
              <a:rPr lang="ru-RU" sz="1400" b="1" smtClean="0">
                <a:solidFill>
                  <a:srgbClr val="000000"/>
                </a:solidFill>
                <a:latin typeface="Calibri" pitchFamily="34" charset="0"/>
                <a:cs typeface="Times New Roman" pitchFamily="18" charset="0"/>
              </a:rPr>
              <a:t>«</a:t>
            </a:r>
            <a:r>
              <a:rPr lang="ru-RU" sz="1400" b="1" smtClean="0">
                <a:solidFill>
                  <a:srgbClr val="000000"/>
                </a:solidFill>
                <a:latin typeface="Times New Roman" pitchFamily="18" charset="0"/>
                <a:cs typeface="Times New Roman" pitchFamily="18" charset="0"/>
              </a:rPr>
              <a:t>Таврида</a:t>
            </a:r>
            <a:r>
              <a:rPr lang="ru-RU" sz="1400" b="1" smtClean="0">
                <a:solidFill>
                  <a:srgbClr val="000000"/>
                </a:solidFill>
                <a:latin typeface="Calibri" pitchFamily="34" charset="0"/>
                <a:cs typeface="Times New Roman" pitchFamily="18" charset="0"/>
              </a:rPr>
              <a:t>»</a:t>
            </a:r>
            <a:r>
              <a:rPr lang="ru-RU" sz="1400" b="1" smtClean="0">
                <a:solidFill>
                  <a:srgbClr val="000000"/>
                </a:solidFill>
                <a:latin typeface="Times New Roman" pitchFamily="18" charset="0"/>
                <a:cs typeface="Times New Roman" pitchFamily="18" charset="0"/>
              </a:rPr>
              <a:t> </a:t>
            </a:r>
            <a:r>
              <a:rPr lang="ru-RU" sz="1400" b="1" smtClean="0">
                <a:solidFill>
                  <a:srgbClr val="000000"/>
                </a:solidFill>
                <a:latin typeface="Calibri" pitchFamily="34" charset="0"/>
                <a:cs typeface="Times New Roman" pitchFamily="18" charset="0"/>
              </a:rPr>
              <a:t>—</a:t>
            </a:r>
            <a:r>
              <a:rPr lang="ru-RU" sz="1400" b="1" smtClean="0">
                <a:solidFill>
                  <a:srgbClr val="000000"/>
                </a:solidFill>
                <a:latin typeface="Times New Roman" pitchFamily="18" charset="0"/>
                <a:cs typeface="Times New Roman" pitchFamily="18" charset="0"/>
              </a:rPr>
              <a:t> форум молодых деятелей культуры и искусств.</a:t>
            </a:r>
          </a:p>
          <a:p>
            <a:pPr marL="0" indent="0">
              <a:spcBef>
                <a:spcPct val="0"/>
              </a:spcBef>
              <a:buFontTx/>
              <a:buChar char="•"/>
            </a:pPr>
            <a:endParaRPr lang="ru-RU" sz="800" smtClean="0"/>
          </a:p>
          <a:p>
            <a:pPr marL="0" indent="0">
              <a:spcBef>
                <a:spcPct val="0"/>
              </a:spcBef>
              <a:buFontTx/>
              <a:buNone/>
            </a:pPr>
            <a:r>
              <a:rPr lang="ru-RU" sz="1400" b="1" smtClean="0">
                <a:solidFill>
                  <a:srgbClr val="000000"/>
                </a:solidFill>
                <a:latin typeface="Cambria" pitchFamily="18" charset="0"/>
                <a:cs typeface="Times New Roman" pitchFamily="18" charset="0"/>
              </a:rPr>
              <a:t>3. Стажировки</a:t>
            </a:r>
            <a:endParaRPr lang="ru-RU" sz="1100" b="1" smtClean="0">
              <a:solidFill>
                <a:srgbClr val="4F81BD"/>
              </a:solidFill>
              <a:latin typeface="Cambria" pitchFamily="18" charset="0"/>
              <a:cs typeface="Times New Roman" pitchFamily="18" charset="0"/>
            </a:endParaRPr>
          </a:p>
          <a:p>
            <a:pPr marL="0" indent="0">
              <a:spcBef>
                <a:spcPct val="0"/>
              </a:spcBef>
              <a:buFontTx/>
              <a:buNone/>
            </a:pPr>
            <a:endParaRPr lang="ru-RU" sz="1100" b="1" smtClean="0">
              <a:solidFill>
                <a:srgbClr val="4F81BD"/>
              </a:solidFill>
              <a:latin typeface="Cambria" pitchFamily="18" charset="0"/>
              <a:cs typeface="Times New Roman" pitchFamily="18" charset="0"/>
            </a:endParaRPr>
          </a:p>
          <a:p>
            <a:pPr marL="0" indent="0">
              <a:spcBef>
                <a:spcPct val="0"/>
              </a:spcBef>
              <a:buFontTx/>
              <a:buNone/>
            </a:pPr>
            <a:r>
              <a:rPr lang="ru-RU" sz="1400" b="1" smtClean="0">
                <a:solidFill>
                  <a:srgbClr val="000000"/>
                </a:solidFill>
                <a:latin typeface="Cambria" pitchFamily="18" charset="0"/>
                <a:cs typeface="Times New Roman" pitchFamily="18" charset="0"/>
              </a:rPr>
              <a:t>4. Волонтерская программа</a:t>
            </a:r>
            <a:endParaRPr lang="ru-RU" sz="1100" b="1" smtClean="0">
              <a:solidFill>
                <a:srgbClr val="4F81BD"/>
              </a:solidFill>
              <a:latin typeface="Cambria" pitchFamily="18" charset="0"/>
              <a:cs typeface="Times New Roman" pitchFamily="18" charset="0"/>
            </a:endParaRPr>
          </a:p>
          <a:p>
            <a:pPr marL="0" indent="0">
              <a:spcBef>
                <a:spcPct val="0"/>
              </a:spcBef>
              <a:buFontTx/>
              <a:buNone/>
            </a:pPr>
            <a:r>
              <a:rPr lang="ru-RU" sz="1400" smtClean="0">
                <a:solidFill>
                  <a:srgbClr val="000000"/>
                </a:solidFill>
                <a:latin typeface="Times New Roman" pitchFamily="18" charset="0"/>
                <a:cs typeface="Times New Roman" pitchFamily="18" charset="0"/>
              </a:rPr>
              <a:t>. </a:t>
            </a:r>
            <a:endParaRPr lang="ru-RU" sz="1800" smtClean="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Заголовок 1"/>
          <p:cNvSpPr>
            <a:spLocks noGrp="1"/>
          </p:cNvSpPr>
          <p:nvPr>
            <p:ph type="title"/>
          </p:nvPr>
        </p:nvSpPr>
        <p:spPr>
          <a:xfrm>
            <a:off x="457200" y="204788"/>
            <a:ext cx="3008313" cy="871537"/>
          </a:xfrm>
        </p:spPr>
        <p:txBody>
          <a:bodyPr/>
          <a:lstStyle/>
          <a:p>
            <a:endParaRPr lang="ru-RU" smtClean="0"/>
          </a:p>
        </p:txBody>
      </p:sp>
      <p:sp>
        <p:nvSpPr>
          <p:cNvPr id="3" name="Содержимое 2"/>
          <p:cNvSpPr>
            <a:spLocks noGrp="1"/>
          </p:cNvSpPr>
          <p:nvPr>
            <p:ph idx="1"/>
          </p:nvPr>
        </p:nvSpPr>
        <p:spPr>
          <a:xfrm>
            <a:off x="3575050" y="204788"/>
            <a:ext cx="5111750" cy="4389437"/>
          </a:xfrm>
        </p:spPr>
        <p:txBody>
          <a:bodyPr/>
          <a:lstStyle/>
          <a:p>
            <a:pPr marL="0" indent="0">
              <a:spcBef>
                <a:spcPct val="0"/>
              </a:spcBef>
              <a:buFont typeface="Arial" charset="0"/>
              <a:buNone/>
              <a:defRPr/>
            </a:pPr>
            <a:endParaRPr lang="ru-RU" dirty="0" smtClean="0">
              <a:ea typeface="Times New Roman" pitchFamily="18" charset="0"/>
              <a:cs typeface="Arial" charset="0"/>
            </a:endParaRPr>
          </a:p>
          <a:p>
            <a:pPr marL="0" indent="0">
              <a:spcBef>
                <a:spcPct val="0"/>
              </a:spcBef>
              <a:buFont typeface="Arial" charset="0"/>
              <a:buNone/>
              <a:defRPr/>
            </a:pPr>
            <a:endParaRPr lang="ru-RU" dirty="0" smtClean="0">
              <a:ea typeface="Times New Roman" pitchFamily="18" charset="0"/>
              <a:cs typeface="Arial" charset="0"/>
            </a:endParaRPr>
          </a:p>
          <a:p>
            <a:pPr marL="0" indent="0">
              <a:spcBef>
                <a:spcPct val="0"/>
              </a:spcBef>
              <a:buFont typeface="Arial" charset="0"/>
              <a:buNone/>
              <a:defRPr/>
            </a:pPr>
            <a:endParaRPr lang="ru-RU" dirty="0" smtClean="0">
              <a:ea typeface="Times New Roman" pitchFamily="18" charset="0"/>
              <a:cs typeface="Arial" charset="0"/>
            </a:endParaRPr>
          </a:p>
          <a:p>
            <a:pPr marL="0" indent="0">
              <a:spcBef>
                <a:spcPct val="0"/>
              </a:spcBef>
              <a:buFont typeface="Arial" charset="0"/>
              <a:buNone/>
              <a:defRPr/>
            </a:pPr>
            <a:r>
              <a:rPr lang="ru-RU" dirty="0" smtClean="0">
                <a:ea typeface="Times New Roman" pitchFamily="18" charset="0"/>
                <a:cs typeface="Arial" charset="0"/>
              </a:rPr>
              <a:t>Лев Толстой — «Истинное воспитание ребенка                                               есть воспитание самих себя».</a:t>
            </a:r>
          </a:p>
          <a:p>
            <a:pPr>
              <a:defRPr/>
            </a:pPr>
            <a:endParaRPr lang="ru-RU" dirty="0"/>
          </a:p>
        </p:txBody>
      </p:sp>
      <p:sp>
        <p:nvSpPr>
          <p:cNvPr id="93188" name="Текст 3"/>
          <p:cNvSpPr>
            <a:spLocks noGrp="1"/>
          </p:cNvSpPr>
          <p:nvPr>
            <p:ph type="body" sz="half" idx="2"/>
          </p:nvPr>
        </p:nvSpPr>
        <p:spPr>
          <a:xfrm>
            <a:off x="457200" y="1076325"/>
            <a:ext cx="3008313" cy="3517900"/>
          </a:xfrm>
        </p:spPr>
        <p:txBody>
          <a:bodyPr/>
          <a:lstStyle/>
          <a:p>
            <a:endParaRPr lang="ru-RU" smtClean="0"/>
          </a:p>
        </p:txBody>
      </p:sp>
      <p:sp>
        <p:nvSpPr>
          <p:cNvPr id="93189" name="Номер слайда 4"/>
          <p:cNvSpPr>
            <a:spLocks noGrp="1"/>
          </p:cNvSpPr>
          <p:nvPr>
            <p:ph type="sldNum" sz="quarter" idx="12"/>
          </p:nvPr>
        </p:nvSpPr>
        <p:spPr bwMode="auto">
          <a:noFill/>
          <a:ln>
            <a:miter lim="800000"/>
            <a:headEnd/>
            <a:tailEnd/>
          </a:ln>
        </p:spPr>
        <p:txBody>
          <a:bodyPr/>
          <a:lstStyle/>
          <a:p>
            <a:fld id="{FED076FE-FFAD-4998-97E1-9CE7C1FB94F7}" type="slidenum">
              <a:rPr lang="ru-RU" altLang="ru-RU" smtClean="0"/>
              <a:pPr/>
              <a:t>89</a:t>
            </a:fld>
            <a:endParaRPr lang="ru-RU" altLang="ru-RU" smtClean="0"/>
          </a:p>
        </p:txBody>
      </p:sp>
      <p:pic>
        <p:nvPicPr>
          <p:cNvPr id="93190" name="Рисунок 4"/>
          <p:cNvPicPr>
            <a:picLocks noChangeAspect="1" noChangeArrowheads="1"/>
          </p:cNvPicPr>
          <p:nvPr/>
        </p:nvPicPr>
        <p:blipFill>
          <a:blip r:embed="rId2" cstate="print"/>
          <a:srcRect/>
          <a:stretch>
            <a:fillRect/>
          </a:stretch>
        </p:blipFill>
        <p:spPr bwMode="auto">
          <a:xfrm>
            <a:off x="4929188" y="180975"/>
            <a:ext cx="3643312" cy="92868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p:txBody>
          <a:bodyPr/>
          <a:lstStyle/>
          <a:p>
            <a:endParaRPr lang="ru-RU" smtClean="0"/>
          </a:p>
        </p:txBody>
      </p:sp>
      <p:sp>
        <p:nvSpPr>
          <p:cNvPr id="21507" name="Содержимое 2"/>
          <p:cNvSpPr>
            <a:spLocks noGrp="1"/>
          </p:cNvSpPr>
          <p:nvPr>
            <p:ph idx="1"/>
          </p:nvPr>
        </p:nvSpPr>
        <p:spPr/>
        <p:txBody>
          <a:bodyPr/>
          <a:lstStyle/>
          <a:p>
            <a:endParaRPr lang="ru-RU" smtClean="0"/>
          </a:p>
        </p:txBody>
      </p:sp>
      <p:sp>
        <p:nvSpPr>
          <p:cNvPr id="21508" name="Номер слайда 3"/>
          <p:cNvSpPr>
            <a:spLocks noGrp="1"/>
          </p:cNvSpPr>
          <p:nvPr>
            <p:ph type="sldNum" sz="quarter" idx="12"/>
          </p:nvPr>
        </p:nvSpPr>
        <p:spPr bwMode="auto">
          <a:noFill/>
          <a:ln>
            <a:miter lim="800000"/>
            <a:headEnd/>
            <a:tailEnd/>
          </a:ln>
        </p:spPr>
        <p:txBody>
          <a:bodyPr/>
          <a:lstStyle/>
          <a:p>
            <a:fld id="{BA0C5186-D6CC-46E2-8DE0-54F2958D0A73}" type="slidenum">
              <a:rPr lang="ru-RU" altLang="ru-RU" smtClean="0"/>
              <a:pPr/>
              <a:t>9</a:t>
            </a:fld>
            <a:endParaRPr lang="ru-RU" altLang="ru-RU" smtClean="0"/>
          </a:p>
        </p:txBody>
      </p:sp>
      <p:pic>
        <p:nvPicPr>
          <p:cNvPr id="21509" name="Picture 2"/>
          <p:cNvPicPr>
            <a:picLocks noChangeAspect="1" noChangeArrowheads="1"/>
          </p:cNvPicPr>
          <p:nvPr/>
        </p:nvPicPr>
        <p:blipFill>
          <a:blip r:embed="rId2" cstate="print"/>
          <a:srcRect/>
          <a:stretch>
            <a:fillRect/>
          </a:stretch>
        </p:blipFill>
        <p:spPr bwMode="auto">
          <a:xfrm>
            <a:off x="428625" y="500063"/>
            <a:ext cx="8358188" cy="4379912"/>
          </a:xfrm>
          <a:prstGeom prst="rect">
            <a:avLst/>
          </a:prstGeom>
          <a:noFill/>
          <a:ln w="9525">
            <a:noFill/>
            <a:miter lim="800000"/>
            <a:headEnd/>
            <a:tailEnd/>
          </a:ln>
        </p:spPr>
      </p:pic>
      <p:pic>
        <p:nvPicPr>
          <p:cNvPr id="21510" name="Рисунок 4"/>
          <p:cNvPicPr>
            <a:picLocks noChangeAspect="1"/>
          </p:cNvPicPr>
          <p:nvPr/>
        </p:nvPicPr>
        <p:blipFill>
          <a:blip r:embed="rId3" cstate="print"/>
          <a:srcRect/>
          <a:stretch>
            <a:fillRect/>
          </a:stretch>
        </p:blipFill>
        <p:spPr bwMode="auto">
          <a:xfrm>
            <a:off x="6297613" y="34925"/>
            <a:ext cx="2846387" cy="72548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11995</TotalTime>
  <Words>4685</Words>
  <Application>Microsoft Office PowerPoint</Application>
  <PresentationFormat>Экран (16:9)</PresentationFormat>
  <Paragraphs>1280</Paragraphs>
  <Slides>89</Slides>
  <Notes>10</Notes>
  <HiddenSlides>0</HiddenSlides>
  <MMClips>0</MMClips>
  <ScaleCrop>false</ScaleCrop>
  <HeadingPairs>
    <vt:vector size="8" baseType="variant">
      <vt:variant>
        <vt:lpstr>Использованные шрифты</vt:lpstr>
      </vt:variant>
      <vt:variant>
        <vt:i4>9</vt:i4>
      </vt:variant>
      <vt:variant>
        <vt:lpstr>Тема</vt:lpstr>
      </vt:variant>
      <vt:variant>
        <vt:i4>1</vt:i4>
      </vt:variant>
      <vt:variant>
        <vt:lpstr>Внедренные серверы OLE</vt:lpstr>
      </vt:variant>
      <vt:variant>
        <vt:i4>2</vt:i4>
      </vt:variant>
      <vt:variant>
        <vt:lpstr>Заголовки слайдов</vt:lpstr>
      </vt:variant>
      <vt:variant>
        <vt:i4>89</vt:i4>
      </vt:variant>
    </vt:vector>
  </HeadingPairs>
  <TitlesOfParts>
    <vt:vector size="101" baseType="lpstr">
      <vt:lpstr>Arial</vt:lpstr>
      <vt:lpstr>Calibri</vt:lpstr>
      <vt:lpstr>Times New Roman</vt:lpstr>
      <vt:lpstr>Microsoft Sans Serif</vt:lpstr>
      <vt:lpstr>Arial Black</vt:lpstr>
      <vt:lpstr>Wingdings</vt:lpstr>
      <vt:lpstr>Tahoma</vt:lpstr>
      <vt:lpstr>Monotype Corsiva</vt:lpstr>
      <vt:lpstr>Cambria</vt:lpstr>
      <vt:lpstr>2_Тема Office</vt:lpstr>
      <vt:lpstr>Диаграмма Microsoft Excel</vt:lpstr>
      <vt:lpstr>Диаграмма Microsoft Office Excel</vt:lpstr>
      <vt:lpstr>Слайд 1</vt:lpstr>
      <vt:lpstr>Слайд 2</vt:lpstr>
      <vt:lpstr>Слайд 3</vt:lpstr>
      <vt:lpstr>Слайд 4</vt:lpstr>
      <vt:lpstr>Слайд 5</vt:lpstr>
      <vt:lpstr>Слайд 6</vt:lpstr>
      <vt:lpstr>Федеральный календарный учебный график</vt:lpstr>
      <vt:lpstr>Реализация мероприятий. Классификация затруднений школьников по результатам оценочных процедур различного уровня.</vt:lpstr>
      <vt:lpstr>Слайд 9</vt:lpstr>
      <vt:lpstr>Уровень основного общего образования. </vt:lpstr>
      <vt:lpstr>Слайд 11</vt:lpstr>
      <vt:lpstr>Слайд 12</vt:lpstr>
      <vt:lpstr>Слайд 13</vt:lpstr>
      <vt:lpstr>Слайд 14</vt:lpstr>
      <vt:lpstr>Слайд 15</vt:lpstr>
      <vt:lpstr>Слайд 16</vt:lpstr>
      <vt:lpstr>Итоги государственной итоговой аттестации – 2023  в МБОУ «Лицей №5»</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Олимпиады 2022-2023 учебный год.</vt:lpstr>
      <vt:lpstr>Слайд 45</vt:lpstr>
      <vt:lpstr>Слайд 46</vt:lpstr>
      <vt:lpstr>Цель воспитательной работы</vt:lpstr>
      <vt:lpstr>Воспитательная работа лицея</vt:lpstr>
      <vt:lpstr>Ключевые  отличия  воспитательной работы  2022-2023уч.года.</vt:lpstr>
      <vt:lpstr>Воспитательная работа лицея</vt:lpstr>
      <vt:lpstr>Ключевые направления воспитания 2022-2023гг:</vt:lpstr>
      <vt:lpstr>Анализ воспитательной работы лицея  по ключевым направлениям</vt:lpstr>
      <vt:lpstr>Модули воспитательной  программы</vt:lpstr>
      <vt:lpstr>Слайд 54</vt:lpstr>
      <vt:lpstr>Модуль «Школьный урок» </vt:lpstr>
      <vt:lpstr>   Модуль «Курсы внеурочной деятельности» </vt:lpstr>
      <vt:lpstr>Слайд 57</vt:lpstr>
      <vt:lpstr> Модуль «Самоуправление» </vt:lpstr>
      <vt:lpstr>Слайд 59</vt:lpstr>
      <vt:lpstr>   Модуль «Профилактика и безопасность».           </vt:lpstr>
      <vt:lpstr>Слайд 61</vt:lpstr>
      <vt:lpstr>Слайд 62</vt:lpstr>
      <vt:lpstr>Экологический десант</vt:lpstr>
      <vt:lpstr>достижения</vt:lpstr>
      <vt:lpstr>Слайд 65</vt:lpstr>
      <vt:lpstr>Слайд 66</vt:lpstr>
      <vt:lpstr>«Разговоры о важном»  в 2023/2024 учебном году</vt:lpstr>
      <vt:lpstr>Основные нравственные ценности внеурочных занятий «Разговоры о важном»</vt:lpstr>
      <vt:lpstr>Слайд 69</vt:lpstr>
      <vt:lpstr>Центр детских инициатив</vt:lpstr>
      <vt:lpstr>Школьные пространства </vt:lpstr>
      <vt:lpstr>Школьные пространства </vt:lpstr>
      <vt:lpstr>Школьные пространства </vt:lpstr>
      <vt:lpstr>Орлята России</vt:lpstr>
      <vt:lpstr>Слайд 75</vt:lpstr>
      <vt:lpstr>Вывод</vt:lpstr>
      <vt:lpstr>Слайд 77</vt:lpstr>
      <vt:lpstr>Слайд 78</vt:lpstr>
      <vt:lpstr>Слайд 79</vt:lpstr>
      <vt:lpstr>Слайд 80</vt:lpstr>
      <vt:lpstr>Слайд 81</vt:lpstr>
      <vt:lpstr>Слайд 82</vt:lpstr>
      <vt:lpstr>Аттестация</vt:lpstr>
      <vt:lpstr>Аттестация  на 2023-2024 учебный год</vt:lpstr>
      <vt:lpstr>Слайд 85</vt:lpstr>
      <vt:lpstr>Курсы повышения  квалификации на 2024 год. </vt:lpstr>
      <vt:lpstr>Молодые специалисты:</vt:lpstr>
      <vt:lpstr>Нетворкинг»</vt:lpstr>
      <vt:lpstr>Слайд 89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Саубанова Л.И</dc:creator>
  <cp:lastModifiedBy>User</cp:lastModifiedBy>
  <cp:revision>980</cp:revision>
  <cp:lastPrinted>2023-08-17T16:05:34Z</cp:lastPrinted>
  <dcterms:created xsi:type="dcterms:W3CDTF">2015-10-13T08:15:21Z</dcterms:created>
  <dcterms:modified xsi:type="dcterms:W3CDTF">2023-09-15T13:09:41Z</dcterms:modified>
</cp:coreProperties>
</file>